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63" r:id="rId2"/>
    <p:sldId id="266" r:id="rId3"/>
    <p:sldId id="316" r:id="rId4"/>
    <p:sldId id="256" r:id="rId5"/>
    <p:sldId id="257" r:id="rId6"/>
    <p:sldId id="258" r:id="rId7"/>
    <p:sldId id="259" r:id="rId8"/>
    <p:sldId id="260" r:id="rId9"/>
    <p:sldId id="261" r:id="rId10"/>
    <p:sldId id="282" r:id="rId11"/>
    <p:sldId id="318" r:id="rId12"/>
    <p:sldId id="319" r:id="rId13"/>
    <p:sldId id="347" r:id="rId14"/>
    <p:sldId id="349" r:id="rId15"/>
    <p:sldId id="350" r:id="rId16"/>
    <p:sldId id="351" r:id="rId17"/>
    <p:sldId id="330" r:id="rId18"/>
    <p:sldId id="331" r:id="rId19"/>
    <p:sldId id="332" r:id="rId20"/>
    <p:sldId id="333" r:id="rId21"/>
    <p:sldId id="334" r:id="rId22"/>
    <p:sldId id="280" r:id="rId23"/>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B683"/>
    <a:srgbClr val="5E06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F1A3F6-0BD2-4E42-BE6B-91EC5C2762C4}" v="174" dt="2020-08-30T20:52:18.9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1108"/>
  </p:normalViewPr>
  <p:slideViewPr>
    <p:cSldViewPr snapToGrid="0" snapToObjects="1">
      <p:cViewPr varScale="1">
        <p:scale>
          <a:sx n="94" d="100"/>
          <a:sy n="94" d="100"/>
        </p:scale>
        <p:origin x="-11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zysztof Lapinski" userId="5acdde3e-df09-47d0-87cb-383e2a2d9536" providerId="ADAL" clId="{6FF1A3F6-0BD2-4E42-BE6B-91EC5C2762C4}"/>
    <pc:docChg chg="undo redo custSel addSld delSld modSld sldOrd">
      <pc:chgData name="Krzysztof Lapinski" userId="5acdde3e-df09-47d0-87cb-383e2a2d9536" providerId="ADAL" clId="{6FF1A3F6-0BD2-4E42-BE6B-91EC5C2762C4}" dt="2020-08-30T20:52:09.837" v="889" actId="732"/>
      <pc:docMkLst>
        <pc:docMk/>
      </pc:docMkLst>
      <pc:sldChg chg="modSp add mod">
        <pc:chgData name="Krzysztof Lapinski" userId="5acdde3e-df09-47d0-87cb-383e2a2d9536" providerId="ADAL" clId="{6FF1A3F6-0BD2-4E42-BE6B-91EC5C2762C4}" dt="2020-08-30T20:50:58.603" v="873" actId="732"/>
        <pc:sldMkLst>
          <pc:docMk/>
          <pc:sldMk cId="2498400525" sldId="256"/>
        </pc:sldMkLst>
        <pc:picChg chg="mod modCrop">
          <ac:chgData name="Krzysztof Lapinski" userId="5acdde3e-df09-47d0-87cb-383e2a2d9536" providerId="ADAL" clId="{6FF1A3F6-0BD2-4E42-BE6B-91EC5C2762C4}" dt="2020-08-30T20:50:58.603" v="873" actId="732"/>
          <ac:picMkLst>
            <pc:docMk/>
            <pc:sldMk cId="2498400525" sldId="256"/>
            <ac:picMk id="5" creationId="{7B9BEAD2-CBF5-C84A-B205-106648F62040}"/>
          </ac:picMkLst>
        </pc:picChg>
      </pc:sldChg>
      <pc:sldChg chg="del">
        <pc:chgData name="Krzysztof Lapinski" userId="5acdde3e-df09-47d0-87cb-383e2a2d9536" providerId="ADAL" clId="{6FF1A3F6-0BD2-4E42-BE6B-91EC5C2762C4}" dt="2020-08-25T22:37:49.434" v="7" actId="2696"/>
        <pc:sldMkLst>
          <pc:docMk/>
          <pc:sldMk cId="2614598296" sldId="256"/>
        </pc:sldMkLst>
      </pc:sldChg>
      <pc:sldChg chg="modSp add mod">
        <pc:chgData name="Krzysztof Lapinski" userId="5acdde3e-df09-47d0-87cb-383e2a2d9536" providerId="ADAL" clId="{6FF1A3F6-0BD2-4E42-BE6B-91EC5C2762C4}" dt="2020-08-30T20:51:05.848" v="875" actId="732"/>
        <pc:sldMkLst>
          <pc:docMk/>
          <pc:sldMk cId="337483026" sldId="257"/>
        </pc:sldMkLst>
        <pc:picChg chg="mod modCrop">
          <ac:chgData name="Krzysztof Lapinski" userId="5acdde3e-df09-47d0-87cb-383e2a2d9536" providerId="ADAL" clId="{6FF1A3F6-0BD2-4E42-BE6B-91EC5C2762C4}" dt="2020-08-30T20:51:05.848" v="875" actId="732"/>
          <ac:picMkLst>
            <pc:docMk/>
            <pc:sldMk cId="337483026" sldId="257"/>
            <ac:picMk id="3" creationId="{F4D2D842-0297-7547-9E14-EE5155AE26B5}"/>
          </ac:picMkLst>
        </pc:picChg>
      </pc:sldChg>
      <pc:sldChg chg="del">
        <pc:chgData name="Krzysztof Lapinski" userId="5acdde3e-df09-47d0-87cb-383e2a2d9536" providerId="ADAL" clId="{6FF1A3F6-0BD2-4E42-BE6B-91EC5C2762C4}" dt="2020-08-25T22:37:49.388" v="3" actId="2696"/>
        <pc:sldMkLst>
          <pc:docMk/>
          <pc:sldMk cId="564012073" sldId="257"/>
        </pc:sldMkLst>
      </pc:sldChg>
      <pc:sldChg chg="modSp add mod">
        <pc:chgData name="Krzysztof Lapinski" userId="5acdde3e-df09-47d0-87cb-383e2a2d9536" providerId="ADAL" clId="{6FF1A3F6-0BD2-4E42-BE6B-91EC5C2762C4}" dt="2020-08-30T20:51:14.158" v="877" actId="732"/>
        <pc:sldMkLst>
          <pc:docMk/>
          <pc:sldMk cId="863652037" sldId="258"/>
        </pc:sldMkLst>
        <pc:picChg chg="mod modCrop">
          <ac:chgData name="Krzysztof Lapinski" userId="5acdde3e-df09-47d0-87cb-383e2a2d9536" providerId="ADAL" clId="{6FF1A3F6-0BD2-4E42-BE6B-91EC5C2762C4}" dt="2020-08-30T20:51:14.158" v="877" actId="732"/>
          <ac:picMkLst>
            <pc:docMk/>
            <pc:sldMk cId="863652037" sldId="258"/>
            <ac:picMk id="4" creationId="{07DC4AB5-FB92-CE42-886F-FE58D435CCC2}"/>
          </ac:picMkLst>
        </pc:picChg>
      </pc:sldChg>
      <pc:sldChg chg="del">
        <pc:chgData name="Krzysztof Lapinski" userId="5acdde3e-df09-47d0-87cb-383e2a2d9536" providerId="ADAL" clId="{6FF1A3F6-0BD2-4E42-BE6B-91EC5C2762C4}" dt="2020-08-25T22:37:49.379" v="1" actId="2696"/>
        <pc:sldMkLst>
          <pc:docMk/>
          <pc:sldMk cId="4015250739" sldId="258"/>
        </pc:sldMkLst>
      </pc:sldChg>
      <pc:sldChg chg="del">
        <pc:chgData name="Krzysztof Lapinski" userId="5acdde3e-df09-47d0-87cb-383e2a2d9536" providerId="ADAL" clId="{6FF1A3F6-0BD2-4E42-BE6B-91EC5C2762C4}" dt="2020-08-25T22:37:49.383" v="2" actId="2696"/>
        <pc:sldMkLst>
          <pc:docMk/>
          <pc:sldMk cId="2196385987" sldId="259"/>
        </pc:sldMkLst>
      </pc:sldChg>
      <pc:sldChg chg="modSp add mod">
        <pc:chgData name="Krzysztof Lapinski" userId="5acdde3e-df09-47d0-87cb-383e2a2d9536" providerId="ADAL" clId="{6FF1A3F6-0BD2-4E42-BE6B-91EC5C2762C4}" dt="2020-08-30T20:51:22.336" v="879" actId="732"/>
        <pc:sldMkLst>
          <pc:docMk/>
          <pc:sldMk cId="3949743972" sldId="259"/>
        </pc:sldMkLst>
        <pc:picChg chg="mod modCrop">
          <ac:chgData name="Krzysztof Lapinski" userId="5acdde3e-df09-47d0-87cb-383e2a2d9536" providerId="ADAL" clId="{6FF1A3F6-0BD2-4E42-BE6B-91EC5C2762C4}" dt="2020-08-30T20:51:22.336" v="879" actId="732"/>
          <ac:picMkLst>
            <pc:docMk/>
            <pc:sldMk cId="3949743972" sldId="259"/>
            <ac:picMk id="9" creationId="{BCE08F31-A732-554E-85DB-BDED93A62D18}"/>
          </ac:picMkLst>
        </pc:picChg>
      </pc:sldChg>
      <pc:sldChg chg="modSp add mod">
        <pc:chgData name="Krzysztof Lapinski" userId="5acdde3e-df09-47d0-87cb-383e2a2d9536" providerId="ADAL" clId="{6FF1A3F6-0BD2-4E42-BE6B-91EC5C2762C4}" dt="2020-08-30T20:51:29.646" v="881" actId="732"/>
        <pc:sldMkLst>
          <pc:docMk/>
          <pc:sldMk cId="2351793923" sldId="260"/>
        </pc:sldMkLst>
        <pc:picChg chg="mod modCrop">
          <ac:chgData name="Krzysztof Lapinski" userId="5acdde3e-df09-47d0-87cb-383e2a2d9536" providerId="ADAL" clId="{6FF1A3F6-0BD2-4E42-BE6B-91EC5C2762C4}" dt="2020-08-30T20:51:29.646" v="881" actId="732"/>
          <ac:picMkLst>
            <pc:docMk/>
            <pc:sldMk cId="2351793923" sldId="260"/>
            <ac:picMk id="3" creationId="{B06BCB56-0E32-584B-A553-332F2DB101CE}"/>
          </ac:picMkLst>
        </pc:picChg>
      </pc:sldChg>
      <pc:sldChg chg="del">
        <pc:chgData name="Krzysztof Lapinski" userId="5acdde3e-df09-47d0-87cb-383e2a2d9536" providerId="ADAL" clId="{6FF1A3F6-0BD2-4E42-BE6B-91EC5C2762C4}" dt="2020-08-25T22:37:49.418" v="6" actId="2696"/>
        <pc:sldMkLst>
          <pc:docMk/>
          <pc:sldMk cId="3123759377" sldId="260"/>
        </pc:sldMkLst>
      </pc:sldChg>
      <pc:sldChg chg="add">
        <pc:chgData name="Krzysztof Lapinski" userId="5acdde3e-df09-47d0-87cb-383e2a2d9536" providerId="ADAL" clId="{6FF1A3F6-0BD2-4E42-BE6B-91EC5C2762C4}" dt="2020-08-25T22:37:52.563" v="8"/>
        <pc:sldMkLst>
          <pc:docMk/>
          <pc:sldMk cId="1761735997" sldId="261"/>
        </pc:sldMkLst>
      </pc:sldChg>
      <pc:sldChg chg="del">
        <pc:chgData name="Krzysztof Lapinski" userId="5acdde3e-df09-47d0-87cb-383e2a2d9536" providerId="ADAL" clId="{6FF1A3F6-0BD2-4E42-BE6B-91EC5C2762C4}" dt="2020-08-25T22:37:49.413" v="5" actId="2696"/>
        <pc:sldMkLst>
          <pc:docMk/>
          <pc:sldMk cId="2449260349" sldId="261"/>
        </pc:sldMkLst>
      </pc:sldChg>
      <pc:sldChg chg="modSp add mod">
        <pc:chgData name="Krzysztof Lapinski" userId="5acdde3e-df09-47d0-87cb-383e2a2d9536" providerId="ADAL" clId="{6FF1A3F6-0BD2-4E42-BE6B-91EC5C2762C4}" dt="2020-08-30T20:50:48.214" v="871" actId="732"/>
        <pc:sldMkLst>
          <pc:docMk/>
          <pc:sldMk cId="1519148349" sldId="266"/>
        </pc:sldMkLst>
        <pc:picChg chg="mod modCrop">
          <ac:chgData name="Krzysztof Lapinski" userId="5acdde3e-df09-47d0-87cb-383e2a2d9536" providerId="ADAL" clId="{6FF1A3F6-0BD2-4E42-BE6B-91EC5C2762C4}" dt="2020-08-30T20:50:48.214" v="871" actId="732"/>
          <ac:picMkLst>
            <pc:docMk/>
            <pc:sldMk cId="1519148349" sldId="266"/>
            <ac:picMk id="11" creationId="{5ED25981-578E-4B4B-A31A-F0A2905522AA}"/>
          </ac:picMkLst>
        </pc:picChg>
      </pc:sldChg>
      <pc:sldChg chg="del">
        <pc:chgData name="Krzysztof Lapinski" userId="5acdde3e-df09-47d0-87cb-383e2a2d9536" providerId="ADAL" clId="{6FF1A3F6-0BD2-4E42-BE6B-91EC5C2762C4}" dt="2020-08-25T22:37:49.373" v="0" actId="2696"/>
        <pc:sldMkLst>
          <pc:docMk/>
          <pc:sldMk cId="2656807209" sldId="266"/>
        </pc:sldMkLst>
      </pc:sldChg>
      <pc:sldChg chg="del">
        <pc:chgData name="Krzysztof Lapinski" userId="5acdde3e-df09-47d0-87cb-383e2a2d9536" providerId="ADAL" clId="{6FF1A3F6-0BD2-4E42-BE6B-91EC5C2762C4}" dt="2020-08-25T23:38:09.137" v="842" actId="2696"/>
        <pc:sldMkLst>
          <pc:docMk/>
          <pc:sldMk cId="1900488474" sldId="278"/>
        </pc:sldMkLst>
      </pc:sldChg>
      <pc:sldChg chg="del">
        <pc:chgData name="Krzysztof Lapinski" userId="5acdde3e-df09-47d0-87cb-383e2a2d9536" providerId="ADAL" clId="{6FF1A3F6-0BD2-4E42-BE6B-91EC5C2762C4}" dt="2020-08-25T23:38:09.197" v="846" actId="2696"/>
        <pc:sldMkLst>
          <pc:docMk/>
          <pc:sldMk cId="3512450626" sldId="279"/>
        </pc:sldMkLst>
      </pc:sldChg>
      <pc:sldChg chg="del">
        <pc:chgData name="Krzysztof Lapinski" userId="5acdde3e-df09-47d0-87cb-383e2a2d9536" providerId="ADAL" clId="{6FF1A3F6-0BD2-4E42-BE6B-91EC5C2762C4}" dt="2020-08-25T23:38:09.261" v="852" actId="2696"/>
        <pc:sldMkLst>
          <pc:docMk/>
          <pc:sldMk cId="3882455857" sldId="281"/>
        </pc:sldMkLst>
      </pc:sldChg>
      <pc:sldChg chg="del">
        <pc:chgData name="Krzysztof Lapinski" userId="5acdde3e-df09-47d0-87cb-383e2a2d9536" providerId="ADAL" clId="{6FF1A3F6-0BD2-4E42-BE6B-91EC5C2762C4}" dt="2020-08-25T23:37:15.591" v="836" actId="2696"/>
        <pc:sldMkLst>
          <pc:docMk/>
          <pc:sldMk cId="950280956" sldId="282"/>
        </pc:sldMkLst>
      </pc:sldChg>
      <pc:sldChg chg="modSp add mod ord">
        <pc:chgData name="Krzysztof Lapinski" userId="5acdde3e-df09-47d0-87cb-383e2a2d9536" providerId="ADAL" clId="{6FF1A3F6-0BD2-4E42-BE6B-91EC5C2762C4}" dt="2020-08-30T20:51:37.773" v="882" actId="732"/>
        <pc:sldMkLst>
          <pc:docMk/>
          <pc:sldMk cId="2377266268" sldId="282"/>
        </pc:sldMkLst>
        <pc:picChg chg="mod modCrop">
          <ac:chgData name="Krzysztof Lapinski" userId="5acdde3e-df09-47d0-87cb-383e2a2d9536" providerId="ADAL" clId="{6FF1A3F6-0BD2-4E42-BE6B-91EC5C2762C4}" dt="2020-08-30T20:51:37.773" v="882" actId="732"/>
          <ac:picMkLst>
            <pc:docMk/>
            <pc:sldMk cId="2377266268" sldId="282"/>
            <ac:picMk id="4" creationId="{3FFFA3EB-C22A-FB4D-96EC-A57237994028}"/>
          </ac:picMkLst>
        </pc:picChg>
      </pc:sldChg>
      <pc:sldChg chg="del">
        <pc:chgData name="Krzysztof Lapinski" userId="5acdde3e-df09-47d0-87cb-383e2a2d9536" providerId="ADAL" clId="{6FF1A3F6-0BD2-4E42-BE6B-91EC5C2762C4}" dt="2020-08-25T23:38:17.050" v="853" actId="2696"/>
        <pc:sldMkLst>
          <pc:docMk/>
          <pc:sldMk cId="2388594599" sldId="285"/>
        </pc:sldMkLst>
      </pc:sldChg>
      <pc:sldChg chg="del">
        <pc:chgData name="Krzysztof Lapinski" userId="5acdde3e-df09-47d0-87cb-383e2a2d9536" providerId="ADAL" clId="{6FF1A3F6-0BD2-4E42-BE6B-91EC5C2762C4}" dt="2020-08-25T23:38:17.120" v="857" actId="2696"/>
        <pc:sldMkLst>
          <pc:docMk/>
          <pc:sldMk cId="88881164" sldId="286"/>
        </pc:sldMkLst>
      </pc:sldChg>
      <pc:sldChg chg="del">
        <pc:chgData name="Krzysztof Lapinski" userId="5acdde3e-df09-47d0-87cb-383e2a2d9536" providerId="ADAL" clId="{6FF1A3F6-0BD2-4E42-BE6B-91EC5C2762C4}" dt="2020-08-25T23:38:17.097" v="856" actId="2696"/>
        <pc:sldMkLst>
          <pc:docMk/>
          <pc:sldMk cId="3863443399" sldId="287"/>
        </pc:sldMkLst>
      </pc:sldChg>
      <pc:sldChg chg="del">
        <pc:chgData name="Krzysztof Lapinski" userId="5acdde3e-df09-47d0-87cb-383e2a2d9536" providerId="ADAL" clId="{6FF1A3F6-0BD2-4E42-BE6B-91EC5C2762C4}" dt="2020-08-25T22:37:49.409" v="4" actId="2696"/>
        <pc:sldMkLst>
          <pc:docMk/>
          <pc:sldMk cId="2940690861" sldId="316"/>
        </pc:sldMkLst>
      </pc:sldChg>
      <pc:sldChg chg="add">
        <pc:chgData name="Krzysztof Lapinski" userId="5acdde3e-df09-47d0-87cb-383e2a2d9536" providerId="ADAL" clId="{6FF1A3F6-0BD2-4E42-BE6B-91EC5C2762C4}" dt="2020-08-25T22:37:52.563" v="8"/>
        <pc:sldMkLst>
          <pc:docMk/>
          <pc:sldMk cId="3079855673" sldId="316"/>
        </pc:sldMkLst>
      </pc:sldChg>
      <pc:sldChg chg="del">
        <pc:chgData name="Krzysztof Lapinski" userId="5acdde3e-df09-47d0-87cb-383e2a2d9536" providerId="ADAL" clId="{6FF1A3F6-0BD2-4E42-BE6B-91EC5C2762C4}" dt="2020-08-25T23:38:09.237" v="851" actId="2696"/>
        <pc:sldMkLst>
          <pc:docMk/>
          <pc:sldMk cId="2336346169" sldId="317"/>
        </pc:sldMkLst>
      </pc:sldChg>
      <pc:sldChg chg="del">
        <pc:chgData name="Krzysztof Lapinski" userId="5acdde3e-df09-47d0-87cb-383e2a2d9536" providerId="ADAL" clId="{6FF1A3F6-0BD2-4E42-BE6B-91EC5C2762C4}" dt="2020-08-25T23:37:38.923" v="838" actId="2696"/>
        <pc:sldMkLst>
          <pc:docMk/>
          <pc:sldMk cId="3989242208" sldId="318"/>
        </pc:sldMkLst>
      </pc:sldChg>
      <pc:sldChg chg="modSp add mod ord">
        <pc:chgData name="Krzysztof Lapinski" userId="5acdde3e-df09-47d0-87cb-383e2a2d9536" providerId="ADAL" clId="{6FF1A3F6-0BD2-4E42-BE6B-91EC5C2762C4}" dt="2020-08-30T20:51:42.877" v="883" actId="732"/>
        <pc:sldMkLst>
          <pc:docMk/>
          <pc:sldMk cId="4214770239" sldId="318"/>
        </pc:sldMkLst>
        <pc:picChg chg="mod modCrop">
          <ac:chgData name="Krzysztof Lapinski" userId="5acdde3e-df09-47d0-87cb-383e2a2d9536" providerId="ADAL" clId="{6FF1A3F6-0BD2-4E42-BE6B-91EC5C2762C4}" dt="2020-08-30T20:51:42.877" v="883" actId="732"/>
          <ac:picMkLst>
            <pc:docMk/>
            <pc:sldMk cId="4214770239" sldId="318"/>
            <ac:picMk id="3" creationId="{C77B0EB3-A99E-FC4D-8316-89748E559DCA}"/>
          </ac:picMkLst>
        </pc:picChg>
      </pc:sldChg>
      <pc:sldChg chg="modSp add mod ord">
        <pc:chgData name="Krzysztof Lapinski" userId="5acdde3e-df09-47d0-87cb-383e2a2d9536" providerId="ADAL" clId="{6FF1A3F6-0BD2-4E42-BE6B-91EC5C2762C4}" dt="2020-08-30T20:51:50.999" v="885" actId="732"/>
        <pc:sldMkLst>
          <pc:docMk/>
          <pc:sldMk cId="1193372265" sldId="319"/>
        </pc:sldMkLst>
        <pc:picChg chg="mod modCrop">
          <ac:chgData name="Krzysztof Lapinski" userId="5acdde3e-df09-47d0-87cb-383e2a2d9536" providerId="ADAL" clId="{6FF1A3F6-0BD2-4E42-BE6B-91EC5C2762C4}" dt="2020-08-30T20:51:50.999" v="885" actId="732"/>
          <ac:picMkLst>
            <pc:docMk/>
            <pc:sldMk cId="1193372265" sldId="319"/>
            <ac:picMk id="4" creationId="{6B783AF5-6038-FD48-9D5C-E02832E1056C}"/>
          </ac:picMkLst>
        </pc:picChg>
      </pc:sldChg>
      <pc:sldChg chg="del">
        <pc:chgData name="Krzysztof Lapinski" userId="5acdde3e-df09-47d0-87cb-383e2a2d9536" providerId="ADAL" clId="{6FF1A3F6-0BD2-4E42-BE6B-91EC5C2762C4}" dt="2020-08-25T23:37:56.888" v="840" actId="2696"/>
        <pc:sldMkLst>
          <pc:docMk/>
          <pc:sldMk cId="2838092985" sldId="319"/>
        </pc:sldMkLst>
      </pc:sldChg>
      <pc:sldChg chg="del">
        <pc:chgData name="Krzysztof Lapinski" userId="5acdde3e-df09-47d0-87cb-383e2a2d9536" providerId="ADAL" clId="{6FF1A3F6-0BD2-4E42-BE6B-91EC5C2762C4}" dt="2020-08-25T23:38:09.168" v="844" actId="2696"/>
        <pc:sldMkLst>
          <pc:docMk/>
          <pc:sldMk cId="1326457223" sldId="321"/>
        </pc:sldMkLst>
      </pc:sldChg>
      <pc:sldChg chg="del">
        <pc:chgData name="Krzysztof Lapinski" userId="5acdde3e-df09-47d0-87cb-383e2a2d9536" providerId="ADAL" clId="{6FF1A3F6-0BD2-4E42-BE6B-91EC5C2762C4}" dt="2020-08-25T23:38:09.142" v="843" actId="2696"/>
        <pc:sldMkLst>
          <pc:docMk/>
          <pc:sldMk cId="2605959498" sldId="322"/>
        </pc:sldMkLst>
      </pc:sldChg>
      <pc:sldChg chg="del">
        <pc:chgData name="Krzysztof Lapinski" userId="5acdde3e-df09-47d0-87cb-383e2a2d9536" providerId="ADAL" clId="{6FF1A3F6-0BD2-4E42-BE6B-91EC5C2762C4}" dt="2020-08-25T23:38:09.215" v="849" actId="2696"/>
        <pc:sldMkLst>
          <pc:docMk/>
          <pc:sldMk cId="3406899030" sldId="323"/>
        </pc:sldMkLst>
      </pc:sldChg>
      <pc:sldChg chg="del">
        <pc:chgData name="Krzysztof Lapinski" userId="5acdde3e-df09-47d0-87cb-383e2a2d9536" providerId="ADAL" clId="{6FF1A3F6-0BD2-4E42-BE6B-91EC5C2762C4}" dt="2020-08-25T23:38:09.173" v="845" actId="2696"/>
        <pc:sldMkLst>
          <pc:docMk/>
          <pc:sldMk cId="2417450185" sldId="324"/>
        </pc:sldMkLst>
      </pc:sldChg>
      <pc:sldChg chg="del">
        <pc:chgData name="Krzysztof Lapinski" userId="5acdde3e-df09-47d0-87cb-383e2a2d9536" providerId="ADAL" clId="{6FF1A3F6-0BD2-4E42-BE6B-91EC5C2762C4}" dt="2020-08-25T23:38:09.221" v="850" actId="2696"/>
        <pc:sldMkLst>
          <pc:docMk/>
          <pc:sldMk cId="1122616232" sldId="325"/>
        </pc:sldMkLst>
      </pc:sldChg>
      <pc:sldChg chg="del">
        <pc:chgData name="Krzysztof Lapinski" userId="5acdde3e-df09-47d0-87cb-383e2a2d9536" providerId="ADAL" clId="{6FF1A3F6-0BD2-4E42-BE6B-91EC5C2762C4}" dt="2020-08-25T23:38:09.203" v="847" actId="2696"/>
        <pc:sldMkLst>
          <pc:docMk/>
          <pc:sldMk cId="2220471661" sldId="326"/>
        </pc:sldMkLst>
      </pc:sldChg>
      <pc:sldChg chg="del">
        <pc:chgData name="Krzysztof Lapinski" userId="5acdde3e-df09-47d0-87cb-383e2a2d9536" providerId="ADAL" clId="{6FF1A3F6-0BD2-4E42-BE6B-91EC5C2762C4}" dt="2020-08-25T23:38:09.210" v="848" actId="2696"/>
        <pc:sldMkLst>
          <pc:docMk/>
          <pc:sldMk cId="1296035933" sldId="327"/>
        </pc:sldMkLst>
      </pc:sldChg>
      <pc:sldChg chg="del">
        <pc:chgData name="Krzysztof Lapinski" userId="5acdde3e-df09-47d0-87cb-383e2a2d9536" providerId="ADAL" clId="{6FF1A3F6-0BD2-4E42-BE6B-91EC5C2762C4}" dt="2020-08-25T23:38:17.093" v="855" actId="2696"/>
        <pc:sldMkLst>
          <pc:docMk/>
          <pc:sldMk cId="1199757296" sldId="328"/>
        </pc:sldMkLst>
      </pc:sldChg>
      <pc:sldChg chg="del">
        <pc:chgData name="Krzysztof Lapinski" userId="5acdde3e-df09-47d0-87cb-383e2a2d9536" providerId="ADAL" clId="{6FF1A3F6-0BD2-4E42-BE6B-91EC5C2762C4}" dt="2020-08-25T23:38:17.060" v="854" actId="2696"/>
        <pc:sldMkLst>
          <pc:docMk/>
          <pc:sldMk cId="1556746256" sldId="329"/>
        </pc:sldMkLst>
      </pc:sldChg>
      <pc:sldChg chg="modSp mod">
        <pc:chgData name="Krzysztof Lapinski" userId="5acdde3e-df09-47d0-87cb-383e2a2d9536" providerId="ADAL" clId="{6FF1A3F6-0BD2-4E42-BE6B-91EC5C2762C4}" dt="2020-08-30T20:52:09.837" v="889" actId="732"/>
        <pc:sldMkLst>
          <pc:docMk/>
          <pc:sldMk cId="1870417323" sldId="330"/>
        </pc:sldMkLst>
        <pc:picChg chg="mod modCrop">
          <ac:chgData name="Krzysztof Lapinski" userId="5acdde3e-df09-47d0-87cb-383e2a2d9536" providerId="ADAL" clId="{6FF1A3F6-0BD2-4E42-BE6B-91EC5C2762C4}" dt="2020-08-30T20:52:09.837" v="889" actId="732"/>
          <ac:picMkLst>
            <pc:docMk/>
            <pc:sldMk cId="1870417323" sldId="330"/>
            <ac:picMk id="3" creationId="{10B7DA80-7A16-A84B-B9FF-202B576F6EBD}"/>
          </ac:picMkLst>
        </pc:picChg>
      </pc:sldChg>
      <pc:sldChg chg="del">
        <pc:chgData name="Krzysztof Lapinski" userId="5acdde3e-df09-47d0-87cb-383e2a2d9536" providerId="ADAL" clId="{6FF1A3F6-0BD2-4E42-BE6B-91EC5C2762C4}" dt="2020-08-25T23:38:26.920" v="858" actId="2696"/>
        <pc:sldMkLst>
          <pc:docMk/>
          <pc:sldMk cId="2242862846" sldId="335"/>
        </pc:sldMkLst>
      </pc:sldChg>
      <pc:sldChg chg="del">
        <pc:chgData name="Krzysztof Lapinski" userId="5acdde3e-df09-47d0-87cb-383e2a2d9536" providerId="ADAL" clId="{6FF1A3F6-0BD2-4E42-BE6B-91EC5C2762C4}" dt="2020-08-25T23:38:27.308" v="860" actId="2696"/>
        <pc:sldMkLst>
          <pc:docMk/>
          <pc:sldMk cId="542003494" sldId="336"/>
        </pc:sldMkLst>
      </pc:sldChg>
      <pc:sldChg chg="del">
        <pc:chgData name="Krzysztof Lapinski" userId="5acdde3e-df09-47d0-87cb-383e2a2d9536" providerId="ADAL" clId="{6FF1A3F6-0BD2-4E42-BE6B-91EC5C2762C4}" dt="2020-08-25T23:38:26.959" v="859" actId="2696"/>
        <pc:sldMkLst>
          <pc:docMk/>
          <pc:sldMk cId="3003055957" sldId="338"/>
        </pc:sldMkLst>
      </pc:sldChg>
      <pc:sldChg chg="del">
        <pc:chgData name="Krzysztof Lapinski" userId="5acdde3e-df09-47d0-87cb-383e2a2d9536" providerId="ADAL" clId="{6FF1A3F6-0BD2-4E42-BE6B-91EC5C2762C4}" dt="2020-08-25T23:38:27.397" v="862" actId="2696"/>
        <pc:sldMkLst>
          <pc:docMk/>
          <pc:sldMk cId="2237119271" sldId="339"/>
        </pc:sldMkLst>
      </pc:sldChg>
      <pc:sldChg chg="del">
        <pc:chgData name="Krzysztof Lapinski" userId="5acdde3e-df09-47d0-87cb-383e2a2d9536" providerId="ADAL" clId="{6FF1A3F6-0BD2-4E42-BE6B-91EC5C2762C4}" dt="2020-08-25T23:38:27.313" v="861" actId="2696"/>
        <pc:sldMkLst>
          <pc:docMk/>
          <pc:sldMk cId="4010865042" sldId="340"/>
        </pc:sldMkLst>
      </pc:sldChg>
      <pc:sldChg chg="del">
        <pc:chgData name="Krzysztof Lapinski" userId="5acdde3e-df09-47d0-87cb-383e2a2d9536" providerId="ADAL" clId="{6FF1A3F6-0BD2-4E42-BE6B-91EC5C2762C4}" dt="2020-08-27T22:32:25.673" v="863" actId="2696"/>
        <pc:sldMkLst>
          <pc:docMk/>
          <pc:sldMk cId="4163411782" sldId="341"/>
        </pc:sldMkLst>
      </pc:sldChg>
      <pc:sldChg chg="del">
        <pc:chgData name="Krzysztof Lapinski" userId="5acdde3e-df09-47d0-87cb-383e2a2d9536" providerId="ADAL" clId="{6FF1A3F6-0BD2-4E42-BE6B-91EC5C2762C4}" dt="2020-08-27T22:32:35.356" v="864" actId="2696"/>
        <pc:sldMkLst>
          <pc:docMk/>
          <pc:sldMk cId="2461302333" sldId="342"/>
        </pc:sldMkLst>
      </pc:sldChg>
      <pc:sldChg chg="del">
        <pc:chgData name="Krzysztof Lapinski" userId="5acdde3e-df09-47d0-87cb-383e2a2d9536" providerId="ADAL" clId="{6FF1A3F6-0BD2-4E42-BE6B-91EC5C2762C4}" dt="2020-08-27T22:32:53.919" v="867" actId="2696"/>
        <pc:sldMkLst>
          <pc:docMk/>
          <pc:sldMk cId="3345268023" sldId="343"/>
        </pc:sldMkLst>
      </pc:sldChg>
      <pc:sldChg chg="del ord">
        <pc:chgData name="Krzysztof Lapinski" userId="5acdde3e-df09-47d0-87cb-383e2a2d9536" providerId="ADAL" clId="{6FF1A3F6-0BD2-4E42-BE6B-91EC5C2762C4}" dt="2020-08-27T22:32:37.287" v="865" actId="2696"/>
        <pc:sldMkLst>
          <pc:docMk/>
          <pc:sldMk cId="1764066270" sldId="344"/>
        </pc:sldMkLst>
      </pc:sldChg>
      <pc:sldChg chg="del">
        <pc:chgData name="Krzysztof Lapinski" userId="5acdde3e-df09-47d0-87cb-383e2a2d9536" providerId="ADAL" clId="{6FF1A3F6-0BD2-4E42-BE6B-91EC5C2762C4}" dt="2020-08-27T22:32:49.176" v="866" actId="2696"/>
        <pc:sldMkLst>
          <pc:docMk/>
          <pc:sldMk cId="1933212202" sldId="345"/>
        </pc:sldMkLst>
      </pc:sldChg>
      <pc:sldChg chg="del">
        <pc:chgData name="Krzysztof Lapinski" userId="5acdde3e-df09-47d0-87cb-383e2a2d9536" providerId="ADAL" clId="{6FF1A3F6-0BD2-4E42-BE6B-91EC5C2762C4}" dt="2020-08-27T22:32:57.120" v="868" actId="2696"/>
        <pc:sldMkLst>
          <pc:docMk/>
          <pc:sldMk cId="594470794" sldId="346"/>
        </pc:sldMkLst>
      </pc:sldChg>
      <pc:sldChg chg="addSp modSp add mod">
        <pc:chgData name="Krzysztof Lapinski" userId="5acdde3e-df09-47d0-87cb-383e2a2d9536" providerId="ADAL" clId="{6FF1A3F6-0BD2-4E42-BE6B-91EC5C2762C4}" dt="2020-08-30T20:51:58.817" v="887" actId="732"/>
        <pc:sldMkLst>
          <pc:docMk/>
          <pc:sldMk cId="554024538" sldId="347"/>
        </pc:sldMkLst>
        <pc:spChg chg="add mod">
          <ac:chgData name="Krzysztof Lapinski" userId="5acdde3e-df09-47d0-87cb-383e2a2d9536" providerId="ADAL" clId="{6FF1A3F6-0BD2-4E42-BE6B-91EC5C2762C4}" dt="2020-08-25T22:40:24.700" v="70" actId="14100"/>
          <ac:spMkLst>
            <pc:docMk/>
            <pc:sldMk cId="554024538" sldId="347"/>
            <ac:spMk id="4" creationId="{E871CBF4-B6E8-8B40-88A8-4718D7F9556C}"/>
          </ac:spMkLst>
        </pc:spChg>
        <pc:spChg chg="mod">
          <ac:chgData name="Krzysztof Lapinski" userId="5acdde3e-df09-47d0-87cb-383e2a2d9536" providerId="ADAL" clId="{6FF1A3F6-0BD2-4E42-BE6B-91EC5C2762C4}" dt="2020-08-25T22:39:40.642" v="28" actId="20577"/>
          <ac:spMkLst>
            <pc:docMk/>
            <pc:sldMk cId="554024538" sldId="347"/>
            <ac:spMk id="6" creationId="{3D107474-04B9-7247-9355-D7515AE4CF0F}"/>
          </ac:spMkLst>
        </pc:spChg>
        <pc:spChg chg="mod">
          <ac:chgData name="Krzysztof Lapinski" userId="5acdde3e-df09-47d0-87cb-383e2a2d9536" providerId="ADAL" clId="{6FF1A3F6-0BD2-4E42-BE6B-91EC5C2762C4}" dt="2020-08-25T22:40:13.720" v="67" actId="1076"/>
          <ac:spMkLst>
            <pc:docMk/>
            <pc:sldMk cId="554024538" sldId="347"/>
            <ac:spMk id="7" creationId="{A7735E1A-D31C-4740-A208-7E7E7950CADD}"/>
          </ac:spMkLst>
        </pc:spChg>
        <pc:grpChg chg="add mod">
          <ac:chgData name="Krzysztof Lapinski" userId="5acdde3e-df09-47d0-87cb-383e2a2d9536" providerId="ADAL" clId="{6FF1A3F6-0BD2-4E42-BE6B-91EC5C2762C4}" dt="2020-08-25T22:39:33.858" v="14"/>
          <ac:grpSpMkLst>
            <pc:docMk/>
            <pc:sldMk cId="554024538" sldId="347"/>
            <ac:grpSpMk id="5" creationId="{9A7DFDBA-340C-D440-97D7-8E71D617EA86}"/>
          </ac:grpSpMkLst>
        </pc:grpChg>
        <pc:picChg chg="add mod modCrop">
          <ac:chgData name="Krzysztof Lapinski" userId="5acdde3e-df09-47d0-87cb-383e2a2d9536" providerId="ADAL" clId="{6FF1A3F6-0BD2-4E42-BE6B-91EC5C2762C4}" dt="2020-08-30T20:51:58.817" v="887" actId="732"/>
          <ac:picMkLst>
            <pc:docMk/>
            <pc:sldMk cId="554024538" sldId="347"/>
            <ac:picMk id="3" creationId="{7BA5259D-E8DE-A543-9C4B-9810B5CC0A0D}"/>
          </ac:picMkLst>
        </pc:picChg>
      </pc:sldChg>
      <pc:sldChg chg="addSp delSp modSp add del mod">
        <pc:chgData name="Krzysztof Lapinski" userId="5acdde3e-df09-47d0-87cb-383e2a2d9536" providerId="ADAL" clId="{6FF1A3F6-0BD2-4E42-BE6B-91EC5C2762C4}" dt="2020-08-25T23:19:04.895" v="569" actId="2696"/>
        <pc:sldMkLst>
          <pc:docMk/>
          <pc:sldMk cId="1443664962" sldId="348"/>
        </pc:sldMkLst>
        <pc:spChg chg="add del mod">
          <ac:chgData name="Krzysztof Lapinski" userId="5acdde3e-df09-47d0-87cb-383e2a2d9536" providerId="ADAL" clId="{6FF1A3F6-0BD2-4E42-BE6B-91EC5C2762C4}" dt="2020-08-25T22:55:07.169" v="73"/>
          <ac:spMkLst>
            <pc:docMk/>
            <pc:sldMk cId="1443664962" sldId="348"/>
            <ac:spMk id="2" creationId="{D35E2FBB-91E6-B741-8D27-20520C97C404}"/>
          </ac:spMkLst>
        </pc:spChg>
        <pc:spChg chg="add del mod">
          <ac:chgData name="Krzysztof Lapinski" userId="5acdde3e-df09-47d0-87cb-383e2a2d9536" providerId="ADAL" clId="{6FF1A3F6-0BD2-4E42-BE6B-91EC5C2762C4}" dt="2020-08-25T23:08:23.478" v="305" actId="21"/>
          <ac:spMkLst>
            <pc:docMk/>
            <pc:sldMk cId="1443664962" sldId="348"/>
            <ac:spMk id="3" creationId="{4F61AD29-CEBA-4F4C-B037-E82363587B77}"/>
          </ac:spMkLst>
        </pc:spChg>
        <pc:spChg chg="add del mod">
          <ac:chgData name="Krzysztof Lapinski" userId="5acdde3e-df09-47d0-87cb-383e2a2d9536" providerId="ADAL" clId="{6FF1A3F6-0BD2-4E42-BE6B-91EC5C2762C4}" dt="2020-08-25T23:12:20.420" v="424" actId="21"/>
          <ac:spMkLst>
            <pc:docMk/>
            <pc:sldMk cId="1443664962" sldId="348"/>
            <ac:spMk id="4" creationId="{C3D67729-CF08-054D-85D1-F888F29414F6}"/>
          </ac:spMkLst>
        </pc:spChg>
        <pc:spChg chg="add del mod">
          <ac:chgData name="Krzysztof Lapinski" userId="5acdde3e-df09-47d0-87cb-383e2a2d9536" providerId="ADAL" clId="{6FF1A3F6-0BD2-4E42-BE6B-91EC5C2762C4}" dt="2020-08-25T23:07:02.479" v="249" actId="21"/>
          <ac:spMkLst>
            <pc:docMk/>
            <pc:sldMk cId="1443664962" sldId="348"/>
            <ac:spMk id="5" creationId="{5075BC63-A659-1E47-BE64-B3A8A8362E36}"/>
          </ac:spMkLst>
        </pc:spChg>
        <pc:spChg chg="add del mod">
          <ac:chgData name="Krzysztof Lapinski" userId="5acdde3e-df09-47d0-87cb-383e2a2d9536" providerId="ADAL" clId="{6FF1A3F6-0BD2-4E42-BE6B-91EC5C2762C4}" dt="2020-08-25T23:07:30.023" v="278" actId="21"/>
          <ac:spMkLst>
            <pc:docMk/>
            <pc:sldMk cId="1443664962" sldId="348"/>
            <ac:spMk id="6" creationId="{1350ED04-FE4A-7F4D-8AA5-8FE07F17C320}"/>
          </ac:spMkLst>
        </pc:spChg>
        <pc:spChg chg="add del mod">
          <ac:chgData name="Krzysztof Lapinski" userId="5acdde3e-df09-47d0-87cb-383e2a2d9536" providerId="ADAL" clId="{6FF1A3F6-0BD2-4E42-BE6B-91EC5C2762C4}" dt="2020-08-25T23:13:06.718" v="444" actId="21"/>
          <ac:spMkLst>
            <pc:docMk/>
            <pc:sldMk cId="1443664962" sldId="348"/>
            <ac:spMk id="7" creationId="{C3264703-861A-9A44-8480-159A03C13BA6}"/>
          </ac:spMkLst>
        </pc:spChg>
        <pc:spChg chg="add del mod">
          <ac:chgData name="Krzysztof Lapinski" userId="5acdde3e-df09-47d0-87cb-383e2a2d9536" providerId="ADAL" clId="{6FF1A3F6-0BD2-4E42-BE6B-91EC5C2762C4}" dt="2020-08-25T22:59:38.960" v="121" actId="478"/>
          <ac:spMkLst>
            <pc:docMk/>
            <pc:sldMk cId="1443664962" sldId="348"/>
            <ac:spMk id="8" creationId="{D68B5198-265F-BC41-A11D-4C9A0E728E27}"/>
          </ac:spMkLst>
        </pc:spChg>
        <pc:spChg chg="add del mod">
          <ac:chgData name="Krzysztof Lapinski" userId="5acdde3e-df09-47d0-87cb-383e2a2d9536" providerId="ADAL" clId="{6FF1A3F6-0BD2-4E42-BE6B-91EC5C2762C4}" dt="2020-08-25T23:11:10.291" v="384" actId="21"/>
          <ac:spMkLst>
            <pc:docMk/>
            <pc:sldMk cId="1443664962" sldId="348"/>
            <ac:spMk id="9" creationId="{9E293F0F-D5A4-194C-B40D-DAEF66B90F81}"/>
          </ac:spMkLst>
        </pc:spChg>
        <pc:spChg chg="add del mod">
          <ac:chgData name="Krzysztof Lapinski" userId="5acdde3e-df09-47d0-87cb-383e2a2d9536" providerId="ADAL" clId="{6FF1A3F6-0BD2-4E42-BE6B-91EC5C2762C4}" dt="2020-08-25T23:13:25.451" v="450" actId="21"/>
          <ac:spMkLst>
            <pc:docMk/>
            <pc:sldMk cId="1443664962" sldId="348"/>
            <ac:spMk id="10" creationId="{B1251735-6BDE-5743-BE79-2E606032DA64}"/>
          </ac:spMkLst>
        </pc:spChg>
        <pc:spChg chg="add del mod">
          <ac:chgData name="Krzysztof Lapinski" userId="5acdde3e-df09-47d0-87cb-383e2a2d9536" providerId="ADAL" clId="{6FF1A3F6-0BD2-4E42-BE6B-91EC5C2762C4}" dt="2020-08-25T23:09:24.364" v="344" actId="21"/>
          <ac:spMkLst>
            <pc:docMk/>
            <pc:sldMk cId="1443664962" sldId="348"/>
            <ac:spMk id="11" creationId="{CA31C0F7-F8EE-7547-AA8B-FE837397BB0D}"/>
          </ac:spMkLst>
        </pc:spChg>
        <pc:spChg chg="add del mod">
          <ac:chgData name="Krzysztof Lapinski" userId="5acdde3e-df09-47d0-87cb-383e2a2d9536" providerId="ADAL" clId="{6FF1A3F6-0BD2-4E42-BE6B-91EC5C2762C4}" dt="2020-08-25T23:02:47.540" v="173" actId="478"/>
          <ac:spMkLst>
            <pc:docMk/>
            <pc:sldMk cId="1443664962" sldId="348"/>
            <ac:spMk id="12" creationId="{0B28CEE6-3CA8-AD45-BC76-3083C89D1FE5}"/>
          </ac:spMkLst>
        </pc:spChg>
        <pc:spChg chg="add del mod">
          <ac:chgData name="Krzysztof Lapinski" userId="5acdde3e-df09-47d0-87cb-383e2a2d9536" providerId="ADAL" clId="{6FF1A3F6-0BD2-4E42-BE6B-91EC5C2762C4}" dt="2020-08-25T23:11:36.195" v="398" actId="21"/>
          <ac:spMkLst>
            <pc:docMk/>
            <pc:sldMk cId="1443664962" sldId="348"/>
            <ac:spMk id="13" creationId="{BAAE7974-94C3-9541-8E94-A99BF9CDC802}"/>
          </ac:spMkLst>
        </pc:spChg>
        <pc:spChg chg="add del mod">
          <ac:chgData name="Krzysztof Lapinski" userId="5acdde3e-df09-47d0-87cb-383e2a2d9536" providerId="ADAL" clId="{6FF1A3F6-0BD2-4E42-BE6B-91EC5C2762C4}" dt="2020-08-25T23:12:11.656" v="421" actId="21"/>
          <ac:spMkLst>
            <pc:docMk/>
            <pc:sldMk cId="1443664962" sldId="348"/>
            <ac:spMk id="14" creationId="{0A3756E7-0DBF-7D42-87AC-7042F8BBB057}"/>
          </ac:spMkLst>
        </pc:spChg>
        <pc:spChg chg="add del mod">
          <ac:chgData name="Krzysztof Lapinski" userId="5acdde3e-df09-47d0-87cb-383e2a2d9536" providerId="ADAL" clId="{6FF1A3F6-0BD2-4E42-BE6B-91EC5C2762C4}" dt="2020-08-25T23:09:17.235" v="341" actId="21"/>
          <ac:spMkLst>
            <pc:docMk/>
            <pc:sldMk cId="1443664962" sldId="348"/>
            <ac:spMk id="15" creationId="{CBA9C556-DE11-3742-9621-016B83751D97}"/>
          </ac:spMkLst>
        </pc:spChg>
        <pc:spChg chg="add del mod">
          <ac:chgData name="Krzysztof Lapinski" userId="5acdde3e-df09-47d0-87cb-383e2a2d9536" providerId="ADAL" clId="{6FF1A3F6-0BD2-4E42-BE6B-91EC5C2762C4}" dt="2020-08-25T23:07:54.366" v="289" actId="21"/>
          <ac:spMkLst>
            <pc:docMk/>
            <pc:sldMk cId="1443664962" sldId="348"/>
            <ac:spMk id="16" creationId="{A2A008CA-E7CC-164F-A3C9-15C46B85373C}"/>
          </ac:spMkLst>
        </pc:spChg>
        <pc:spChg chg="add del mod">
          <ac:chgData name="Krzysztof Lapinski" userId="5acdde3e-df09-47d0-87cb-383e2a2d9536" providerId="ADAL" clId="{6FF1A3F6-0BD2-4E42-BE6B-91EC5C2762C4}" dt="2020-08-25T23:11:03.410" v="381" actId="21"/>
          <ac:spMkLst>
            <pc:docMk/>
            <pc:sldMk cId="1443664962" sldId="348"/>
            <ac:spMk id="17" creationId="{170D3FF3-6919-3242-932D-E205AFA85633}"/>
          </ac:spMkLst>
        </pc:spChg>
        <pc:spChg chg="add del mod">
          <ac:chgData name="Krzysztof Lapinski" userId="5acdde3e-df09-47d0-87cb-383e2a2d9536" providerId="ADAL" clId="{6FF1A3F6-0BD2-4E42-BE6B-91EC5C2762C4}" dt="2020-08-25T23:13:16.571" v="447" actId="21"/>
          <ac:spMkLst>
            <pc:docMk/>
            <pc:sldMk cId="1443664962" sldId="348"/>
            <ac:spMk id="18" creationId="{4178666F-9091-664F-A39D-363E1D65EF87}"/>
          </ac:spMkLst>
        </pc:spChg>
        <pc:spChg chg="add del mod">
          <ac:chgData name="Krzysztof Lapinski" userId="5acdde3e-df09-47d0-87cb-383e2a2d9536" providerId="ADAL" clId="{6FF1A3F6-0BD2-4E42-BE6B-91EC5C2762C4}" dt="2020-08-25T23:03:54.654" v="186" actId="478"/>
          <ac:spMkLst>
            <pc:docMk/>
            <pc:sldMk cId="1443664962" sldId="348"/>
            <ac:spMk id="19" creationId="{72EDC721-3785-F14E-9E6D-19D955BBF7DC}"/>
          </ac:spMkLst>
        </pc:spChg>
        <pc:spChg chg="add del mod">
          <ac:chgData name="Krzysztof Lapinski" userId="5acdde3e-df09-47d0-87cb-383e2a2d9536" providerId="ADAL" clId="{6FF1A3F6-0BD2-4E42-BE6B-91EC5C2762C4}" dt="2020-08-25T23:07:37.129" v="281" actId="21"/>
          <ac:spMkLst>
            <pc:docMk/>
            <pc:sldMk cId="1443664962" sldId="348"/>
            <ac:spMk id="20" creationId="{97025725-5A7C-234A-BE4C-A94BBE524554}"/>
          </ac:spMkLst>
        </pc:spChg>
        <pc:spChg chg="add del mod">
          <ac:chgData name="Krzysztof Lapinski" userId="5acdde3e-df09-47d0-87cb-383e2a2d9536" providerId="ADAL" clId="{6FF1A3F6-0BD2-4E42-BE6B-91EC5C2762C4}" dt="2020-08-25T23:07:41.936" v="283" actId="21"/>
          <ac:spMkLst>
            <pc:docMk/>
            <pc:sldMk cId="1443664962" sldId="348"/>
            <ac:spMk id="21" creationId="{6F1C4DA7-4F7D-9C46-9CBF-091B3B9B917D}"/>
          </ac:spMkLst>
        </pc:spChg>
        <pc:spChg chg="add del mod">
          <ac:chgData name="Krzysztof Lapinski" userId="5acdde3e-df09-47d0-87cb-383e2a2d9536" providerId="ADAL" clId="{6FF1A3F6-0BD2-4E42-BE6B-91EC5C2762C4}" dt="2020-08-25T23:10:24.263" v="367" actId="21"/>
          <ac:spMkLst>
            <pc:docMk/>
            <pc:sldMk cId="1443664962" sldId="348"/>
            <ac:spMk id="22" creationId="{28BCAF9D-0611-DF4C-A5CA-FBEF4FE87791}"/>
          </ac:spMkLst>
        </pc:spChg>
        <pc:spChg chg="add del mod">
          <ac:chgData name="Krzysztof Lapinski" userId="5acdde3e-df09-47d0-87cb-383e2a2d9536" providerId="ADAL" clId="{6FF1A3F6-0BD2-4E42-BE6B-91EC5C2762C4}" dt="2020-08-25T23:10:18.996" v="364" actId="21"/>
          <ac:spMkLst>
            <pc:docMk/>
            <pc:sldMk cId="1443664962" sldId="348"/>
            <ac:spMk id="23" creationId="{8C1A970F-0786-4843-AF4B-1EF8B45D634E}"/>
          </ac:spMkLst>
        </pc:spChg>
        <pc:spChg chg="add del mod">
          <ac:chgData name="Krzysztof Lapinski" userId="5acdde3e-df09-47d0-87cb-383e2a2d9536" providerId="ADAL" clId="{6FF1A3F6-0BD2-4E42-BE6B-91EC5C2762C4}" dt="2020-08-25T23:08:16.805" v="302" actId="21"/>
          <ac:spMkLst>
            <pc:docMk/>
            <pc:sldMk cId="1443664962" sldId="348"/>
            <ac:spMk id="24" creationId="{05827CE8-29EA-FC4B-9B1E-599092C21335}"/>
          </ac:spMkLst>
        </pc:spChg>
        <pc:spChg chg="add del mod">
          <ac:chgData name="Krzysztof Lapinski" userId="5acdde3e-df09-47d0-87cb-383e2a2d9536" providerId="ADAL" clId="{6FF1A3F6-0BD2-4E42-BE6B-91EC5C2762C4}" dt="2020-08-25T23:07:48.478" v="286" actId="21"/>
          <ac:spMkLst>
            <pc:docMk/>
            <pc:sldMk cId="1443664962" sldId="348"/>
            <ac:spMk id="25" creationId="{A81E32F9-CDBC-A04B-BB4D-7199B2D84498}"/>
          </ac:spMkLst>
        </pc:spChg>
        <pc:spChg chg="add del mod">
          <ac:chgData name="Krzysztof Lapinski" userId="5acdde3e-df09-47d0-87cb-383e2a2d9536" providerId="ADAL" clId="{6FF1A3F6-0BD2-4E42-BE6B-91EC5C2762C4}" dt="2020-08-25T23:04:40.958" v="196" actId="478"/>
          <ac:spMkLst>
            <pc:docMk/>
            <pc:sldMk cId="1443664962" sldId="348"/>
            <ac:spMk id="26" creationId="{A3EBA8A1-65FF-EB42-A7B7-BD1D29E6874F}"/>
          </ac:spMkLst>
        </pc:spChg>
        <pc:spChg chg="add del mod">
          <ac:chgData name="Krzysztof Lapinski" userId="5acdde3e-df09-47d0-87cb-383e2a2d9536" providerId="ADAL" clId="{6FF1A3F6-0BD2-4E42-BE6B-91EC5C2762C4}" dt="2020-08-25T23:10:32.573" v="370" actId="21"/>
          <ac:spMkLst>
            <pc:docMk/>
            <pc:sldMk cId="1443664962" sldId="348"/>
            <ac:spMk id="27" creationId="{2CEAE7C5-B9B8-8043-8507-2AB16933EB6D}"/>
          </ac:spMkLst>
        </pc:spChg>
        <pc:spChg chg="add del mod">
          <ac:chgData name="Krzysztof Lapinski" userId="5acdde3e-df09-47d0-87cb-383e2a2d9536" providerId="ADAL" clId="{6FF1A3F6-0BD2-4E42-BE6B-91EC5C2762C4}" dt="2020-08-25T23:06:54.774" v="246" actId="21"/>
          <ac:spMkLst>
            <pc:docMk/>
            <pc:sldMk cId="1443664962" sldId="348"/>
            <ac:spMk id="28" creationId="{C827659C-43B9-1F40-97FE-CE3E2AC30280}"/>
          </ac:spMkLst>
        </pc:spChg>
        <pc:spChg chg="add del mod">
          <ac:chgData name="Krzysztof Lapinski" userId="5acdde3e-df09-47d0-87cb-383e2a2d9536" providerId="ADAL" clId="{6FF1A3F6-0BD2-4E42-BE6B-91EC5C2762C4}" dt="2020-08-25T23:13:00.600" v="441" actId="21"/>
          <ac:spMkLst>
            <pc:docMk/>
            <pc:sldMk cId="1443664962" sldId="348"/>
            <ac:spMk id="29" creationId="{6DAA5A75-B516-4749-99B1-7EBEB32FF3EA}"/>
          </ac:spMkLst>
        </pc:spChg>
        <pc:spChg chg="add del mod">
          <ac:chgData name="Krzysztof Lapinski" userId="5acdde3e-df09-47d0-87cb-383e2a2d9536" providerId="ADAL" clId="{6FF1A3F6-0BD2-4E42-BE6B-91EC5C2762C4}" dt="2020-08-25T23:11:55.364" v="418" actId="21"/>
          <ac:spMkLst>
            <pc:docMk/>
            <pc:sldMk cId="1443664962" sldId="348"/>
            <ac:spMk id="30" creationId="{07E281F5-10BE-0B49-B3C0-6C4E1B6C0716}"/>
          </ac:spMkLst>
        </pc:spChg>
        <pc:spChg chg="add del mod">
          <ac:chgData name="Krzysztof Lapinski" userId="5acdde3e-df09-47d0-87cb-383e2a2d9536" providerId="ADAL" clId="{6FF1A3F6-0BD2-4E42-BE6B-91EC5C2762C4}" dt="2020-08-25T23:08:31.197" v="308" actId="21"/>
          <ac:spMkLst>
            <pc:docMk/>
            <pc:sldMk cId="1443664962" sldId="348"/>
            <ac:spMk id="31" creationId="{205513EE-E6F1-4D45-92F9-44CC7025F757}"/>
          </ac:spMkLst>
        </pc:spChg>
        <pc:spChg chg="add del mod">
          <ac:chgData name="Krzysztof Lapinski" userId="5acdde3e-df09-47d0-87cb-383e2a2d9536" providerId="ADAL" clId="{6FF1A3F6-0BD2-4E42-BE6B-91EC5C2762C4}" dt="2020-08-25T23:12:54.555" v="438" actId="21"/>
          <ac:spMkLst>
            <pc:docMk/>
            <pc:sldMk cId="1443664962" sldId="348"/>
            <ac:spMk id="32" creationId="{F385ECE5-E584-B046-A2E0-A08A77CA8388}"/>
          </ac:spMkLst>
        </pc:spChg>
        <pc:spChg chg="add del mod">
          <ac:chgData name="Krzysztof Lapinski" userId="5acdde3e-df09-47d0-87cb-383e2a2d9536" providerId="ADAL" clId="{6FF1A3F6-0BD2-4E42-BE6B-91EC5C2762C4}" dt="2020-08-25T23:09:11.475" v="338" actId="21"/>
          <ac:spMkLst>
            <pc:docMk/>
            <pc:sldMk cId="1443664962" sldId="348"/>
            <ac:spMk id="33" creationId="{3B0022B4-7E3A-0A40-A213-A5D05F376B90}"/>
          </ac:spMkLst>
        </pc:spChg>
        <pc:spChg chg="add del mod">
          <ac:chgData name="Krzysztof Lapinski" userId="5acdde3e-df09-47d0-87cb-383e2a2d9536" providerId="ADAL" clId="{6FF1A3F6-0BD2-4E42-BE6B-91EC5C2762C4}" dt="2020-08-25T23:12:45.210" v="435" actId="21"/>
          <ac:spMkLst>
            <pc:docMk/>
            <pc:sldMk cId="1443664962" sldId="348"/>
            <ac:spMk id="34" creationId="{A00669B1-3EE3-B741-8757-22173A0B51C3}"/>
          </ac:spMkLst>
        </pc:spChg>
        <pc:spChg chg="add del mod">
          <ac:chgData name="Krzysztof Lapinski" userId="5acdde3e-df09-47d0-87cb-383e2a2d9536" providerId="ADAL" clId="{6FF1A3F6-0BD2-4E42-BE6B-91EC5C2762C4}" dt="2020-08-25T23:09:32.447" v="347" actId="21"/>
          <ac:spMkLst>
            <pc:docMk/>
            <pc:sldMk cId="1443664962" sldId="348"/>
            <ac:spMk id="35" creationId="{2DA09C97-E20D-0F4C-B910-08B363876566}"/>
          </ac:spMkLst>
        </pc:spChg>
        <pc:spChg chg="add del mod">
          <ac:chgData name="Krzysztof Lapinski" userId="5acdde3e-df09-47d0-87cb-383e2a2d9536" providerId="ADAL" clId="{6FF1A3F6-0BD2-4E42-BE6B-91EC5C2762C4}" dt="2020-08-25T23:12:33.640" v="430" actId="21"/>
          <ac:spMkLst>
            <pc:docMk/>
            <pc:sldMk cId="1443664962" sldId="348"/>
            <ac:spMk id="36" creationId="{43BB1414-03A2-6746-9F01-70C607BED659}"/>
          </ac:spMkLst>
        </pc:spChg>
      </pc:sldChg>
      <pc:sldChg chg="addSp delSp modSp add mod">
        <pc:chgData name="Krzysztof Lapinski" userId="5acdde3e-df09-47d0-87cb-383e2a2d9536" providerId="ADAL" clId="{6FF1A3F6-0BD2-4E42-BE6B-91EC5C2762C4}" dt="2020-08-25T23:29:52.249" v="773" actId="1076"/>
        <pc:sldMkLst>
          <pc:docMk/>
          <pc:sldMk cId="1115912067" sldId="349"/>
        </pc:sldMkLst>
        <pc:spChg chg="add mod topLvl">
          <ac:chgData name="Krzysztof Lapinski" userId="5acdde3e-df09-47d0-87cb-383e2a2d9536" providerId="ADAL" clId="{6FF1A3F6-0BD2-4E42-BE6B-91EC5C2762C4}" dt="2020-08-25T23:29:03.319" v="757" actId="164"/>
          <ac:spMkLst>
            <pc:docMk/>
            <pc:sldMk cId="1115912067" sldId="349"/>
            <ac:spMk id="2" creationId="{72C41B84-0517-D540-850D-2FA420CB01DF}"/>
          </ac:spMkLst>
        </pc:spChg>
        <pc:spChg chg="add mod topLvl">
          <ac:chgData name="Krzysztof Lapinski" userId="5acdde3e-df09-47d0-87cb-383e2a2d9536" providerId="ADAL" clId="{6FF1A3F6-0BD2-4E42-BE6B-91EC5C2762C4}" dt="2020-08-25T23:29:03.319" v="757" actId="164"/>
          <ac:spMkLst>
            <pc:docMk/>
            <pc:sldMk cId="1115912067" sldId="349"/>
            <ac:spMk id="3" creationId="{A6885FAD-79CF-4F4A-8E18-02BD7F5FA486}"/>
          </ac:spMkLst>
        </pc:spChg>
        <pc:spChg chg="add mod topLvl">
          <ac:chgData name="Krzysztof Lapinski" userId="5acdde3e-df09-47d0-87cb-383e2a2d9536" providerId="ADAL" clId="{6FF1A3F6-0BD2-4E42-BE6B-91EC5C2762C4}" dt="2020-08-25T23:29:03.319" v="757" actId="164"/>
          <ac:spMkLst>
            <pc:docMk/>
            <pc:sldMk cId="1115912067" sldId="349"/>
            <ac:spMk id="4" creationId="{977849FE-9FFA-0343-9778-EEEC84925B77}"/>
          </ac:spMkLst>
        </pc:spChg>
        <pc:spChg chg="add mod topLvl">
          <ac:chgData name="Krzysztof Lapinski" userId="5acdde3e-df09-47d0-87cb-383e2a2d9536" providerId="ADAL" clId="{6FF1A3F6-0BD2-4E42-BE6B-91EC5C2762C4}" dt="2020-08-25T23:29:03.319" v="757" actId="164"/>
          <ac:spMkLst>
            <pc:docMk/>
            <pc:sldMk cId="1115912067" sldId="349"/>
            <ac:spMk id="5" creationId="{4CADDF56-CEFE-AB4A-95FC-C62891C554E8}"/>
          </ac:spMkLst>
        </pc:spChg>
        <pc:spChg chg="add mod topLvl">
          <ac:chgData name="Krzysztof Lapinski" userId="5acdde3e-df09-47d0-87cb-383e2a2d9536" providerId="ADAL" clId="{6FF1A3F6-0BD2-4E42-BE6B-91EC5C2762C4}" dt="2020-08-25T23:29:00.777" v="756" actId="164"/>
          <ac:spMkLst>
            <pc:docMk/>
            <pc:sldMk cId="1115912067" sldId="349"/>
            <ac:spMk id="6" creationId="{A66312D2-5C4B-E64C-93FF-50759454D43E}"/>
          </ac:spMkLst>
        </pc:spChg>
        <pc:spChg chg="add mod topLvl">
          <ac:chgData name="Krzysztof Lapinski" userId="5acdde3e-df09-47d0-87cb-383e2a2d9536" providerId="ADAL" clId="{6FF1A3F6-0BD2-4E42-BE6B-91EC5C2762C4}" dt="2020-08-25T23:29:00.777" v="756" actId="164"/>
          <ac:spMkLst>
            <pc:docMk/>
            <pc:sldMk cId="1115912067" sldId="349"/>
            <ac:spMk id="7" creationId="{64082E4E-349E-3645-8BDE-7C3A9307D5D0}"/>
          </ac:spMkLst>
        </pc:spChg>
        <pc:spChg chg="add mod topLvl">
          <ac:chgData name="Krzysztof Lapinski" userId="5acdde3e-df09-47d0-87cb-383e2a2d9536" providerId="ADAL" clId="{6FF1A3F6-0BD2-4E42-BE6B-91EC5C2762C4}" dt="2020-08-25T23:29:00.777" v="756" actId="164"/>
          <ac:spMkLst>
            <pc:docMk/>
            <pc:sldMk cId="1115912067" sldId="349"/>
            <ac:spMk id="8" creationId="{916C07E8-C895-1F4E-9743-C9C1BE243ED7}"/>
          </ac:spMkLst>
        </pc:spChg>
        <pc:spChg chg="add mod topLvl">
          <ac:chgData name="Krzysztof Lapinski" userId="5acdde3e-df09-47d0-87cb-383e2a2d9536" providerId="ADAL" clId="{6FF1A3F6-0BD2-4E42-BE6B-91EC5C2762C4}" dt="2020-08-25T23:29:00.777" v="756" actId="164"/>
          <ac:spMkLst>
            <pc:docMk/>
            <pc:sldMk cId="1115912067" sldId="349"/>
            <ac:spMk id="9" creationId="{2308A7A9-21AD-6146-9F99-0268CC43C54B}"/>
          </ac:spMkLst>
        </pc:spChg>
        <pc:spChg chg="add mod topLvl">
          <ac:chgData name="Krzysztof Lapinski" userId="5acdde3e-df09-47d0-87cb-383e2a2d9536" providerId="ADAL" clId="{6FF1A3F6-0BD2-4E42-BE6B-91EC5C2762C4}" dt="2020-08-25T23:29:00.777" v="756" actId="164"/>
          <ac:spMkLst>
            <pc:docMk/>
            <pc:sldMk cId="1115912067" sldId="349"/>
            <ac:spMk id="10" creationId="{6F1FF71F-334D-2D4B-9915-B3F97E7CBB68}"/>
          </ac:spMkLst>
        </pc:spChg>
        <pc:spChg chg="add mod topLvl">
          <ac:chgData name="Krzysztof Lapinski" userId="5acdde3e-df09-47d0-87cb-383e2a2d9536" providerId="ADAL" clId="{6FF1A3F6-0BD2-4E42-BE6B-91EC5C2762C4}" dt="2020-08-25T23:29:00.777" v="756" actId="164"/>
          <ac:spMkLst>
            <pc:docMk/>
            <pc:sldMk cId="1115912067" sldId="349"/>
            <ac:spMk id="11" creationId="{812E737C-BDA1-A143-9172-8D4D20840C3F}"/>
          </ac:spMkLst>
        </pc:spChg>
        <pc:spChg chg="add mod topLvl">
          <ac:chgData name="Krzysztof Lapinski" userId="5acdde3e-df09-47d0-87cb-383e2a2d9536" providerId="ADAL" clId="{6FF1A3F6-0BD2-4E42-BE6B-91EC5C2762C4}" dt="2020-08-25T23:29:00.777" v="756" actId="164"/>
          <ac:spMkLst>
            <pc:docMk/>
            <pc:sldMk cId="1115912067" sldId="349"/>
            <ac:spMk id="12" creationId="{5F6E8BA4-825B-3046-A753-72EB230CF87A}"/>
          </ac:spMkLst>
        </pc:spChg>
        <pc:spChg chg="add mod topLvl">
          <ac:chgData name="Krzysztof Lapinski" userId="5acdde3e-df09-47d0-87cb-383e2a2d9536" providerId="ADAL" clId="{6FF1A3F6-0BD2-4E42-BE6B-91EC5C2762C4}" dt="2020-08-25T23:29:07.999" v="758" actId="164"/>
          <ac:spMkLst>
            <pc:docMk/>
            <pc:sldMk cId="1115912067" sldId="349"/>
            <ac:spMk id="13" creationId="{16BF7046-71F3-2A4E-9C21-1017FF58C8DC}"/>
          </ac:spMkLst>
        </pc:spChg>
        <pc:spChg chg="add mod topLvl">
          <ac:chgData name="Krzysztof Lapinski" userId="5acdde3e-df09-47d0-87cb-383e2a2d9536" providerId="ADAL" clId="{6FF1A3F6-0BD2-4E42-BE6B-91EC5C2762C4}" dt="2020-08-25T23:29:07.999" v="758" actId="164"/>
          <ac:spMkLst>
            <pc:docMk/>
            <pc:sldMk cId="1115912067" sldId="349"/>
            <ac:spMk id="14" creationId="{8FD1E7A9-87B2-1D42-A46C-3B3A56800755}"/>
          </ac:spMkLst>
        </pc:spChg>
        <pc:spChg chg="add mod topLvl">
          <ac:chgData name="Krzysztof Lapinski" userId="5acdde3e-df09-47d0-87cb-383e2a2d9536" providerId="ADAL" clId="{6FF1A3F6-0BD2-4E42-BE6B-91EC5C2762C4}" dt="2020-08-25T23:29:07.999" v="758" actId="164"/>
          <ac:spMkLst>
            <pc:docMk/>
            <pc:sldMk cId="1115912067" sldId="349"/>
            <ac:spMk id="15" creationId="{E2C5AEB0-8CE9-D644-8DD9-E243B7FEE5FB}"/>
          </ac:spMkLst>
        </pc:spChg>
        <pc:spChg chg="add mod topLvl">
          <ac:chgData name="Krzysztof Lapinski" userId="5acdde3e-df09-47d0-87cb-383e2a2d9536" providerId="ADAL" clId="{6FF1A3F6-0BD2-4E42-BE6B-91EC5C2762C4}" dt="2020-08-25T23:29:07.999" v="758" actId="164"/>
          <ac:spMkLst>
            <pc:docMk/>
            <pc:sldMk cId="1115912067" sldId="349"/>
            <ac:spMk id="16" creationId="{CAB71C08-90E1-F848-95A0-327DFFD1912F}"/>
          </ac:spMkLst>
        </pc:spChg>
        <pc:spChg chg="add mod topLvl">
          <ac:chgData name="Krzysztof Lapinski" userId="5acdde3e-df09-47d0-87cb-383e2a2d9536" providerId="ADAL" clId="{6FF1A3F6-0BD2-4E42-BE6B-91EC5C2762C4}" dt="2020-08-25T23:29:00.777" v="756" actId="164"/>
          <ac:spMkLst>
            <pc:docMk/>
            <pc:sldMk cId="1115912067" sldId="349"/>
            <ac:spMk id="17" creationId="{6FD20BA7-947A-0B4A-BAE0-997F35E08E91}"/>
          </ac:spMkLst>
        </pc:spChg>
        <pc:spChg chg="add mod topLvl">
          <ac:chgData name="Krzysztof Lapinski" userId="5acdde3e-df09-47d0-87cb-383e2a2d9536" providerId="ADAL" clId="{6FF1A3F6-0BD2-4E42-BE6B-91EC5C2762C4}" dt="2020-08-25T23:29:07.999" v="758" actId="164"/>
          <ac:spMkLst>
            <pc:docMk/>
            <pc:sldMk cId="1115912067" sldId="349"/>
            <ac:spMk id="18" creationId="{7B98C7EA-6920-684E-82B1-D90E76EC3895}"/>
          </ac:spMkLst>
        </pc:spChg>
        <pc:spChg chg="add mod">
          <ac:chgData name="Krzysztof Lapinski" userId="5acdde3e-df09-47d0-87cb-383e2a2d9536" providerId="ADAL" clId="{6FF1A3F6-0BD2-4E42-BE6B-91EC5C2762C4}" dt="2020-08-25T23:18:43.246" v="562" actId="164"/>
          <ac:spMkLst>
            <pc:docMk/>
            <pc:sldMk cId="1115912067" sldId="349"/>
            <ac:spMk id="19" creationId="{295B878E-923B-1041-B039-0666F7B790F2}"/>
          </ac:spMkLst>
        </pc:spChg>
        <pc:spChg chg="add mod">
          <ac:chgData name="Krzysztof Lapinski" userId="5acdde3e-df09-47d0-87cb-383e2a2d9536" providerId="ADAL" clId="{6FF1A3F6-0BD2-4E42-BE6B-91EC5C2762C4}" dt="2020-08-25T23:18:43.246" v="562" actId="164"/>
          <ac:spMkLst>
            <pc:docMk/>
            <pc:sldMk cId="1115912067" sldId="349"/>
            <ac:spMk id="20" creationId="{B852EDA7-FCFF-AE42-8F1C-CF1DB039C23A}"/>
          </ac:spMkLst>
        </pc:spChg>
        <pc:spChg chg="add mod">
          <ac:chgData name="Krzysztof Lapinski" userId="5acdde3e-df09-47d0-87cb-383e2a2d9536" providerId="ADAL" clId="{6FF1A3F6-0BD2-4E42-BE6B-91EC5C2762C4}" dt="2020-08-25T23:18:43.246" v="562" actId="164"/>
          <ac:spMkLst>
            <pc:docMk/>
            <pc:sldMk cId="1115912067" sldId="349"/>
            <ac:spMk id="21" creationId="{96F17189-3189-8440-981D-679EF4DD36D5}"/>
          </ac:spMkLst>
        </pc:spChg>
        <pc:spChg chg="add mod">
          <ac:chgData name="Krzysztof Lapinski" userId="5acdde3e-df09-47d0-87cb-383e2a2d9536" providerId="ADAL" clId="{6FF1A3F6-0BD2-4E42-BE6B-91EC5C2762C4}" dt="2020-08-25T23:18:43.246" v="562" actId="164"/>
          <ac:spMkLst>
            <pc:docMk/>
            <pc:sldMk cId="1115912067" sldId="349"/>
            <ac:spMk id="22" creationId="{AE582C2F-BB7A-AD41-BE7E-C1C3E569A609}"/>
          </ac:spMkLst>
        </pc:spChg>
        <pc:spChg chg="add mod topLvl">
          <ac:chgData name="Krzysztof Lapinski" userId="5acdde3e-df09-47d0-87cb-383e2a2d9536" providerId="ADAL" clId="{6FF1A3F6-0BD2-4E42-BE6B-91EC5C2762C4}" dt="2020-08-25T23:29:00.777" v="756" actId="164"/>
          <ac:spMkLst>
            <pc:docMk/>
            <pc:sldMk cId="1115912067" sldId="349"/>
            <ac:spMk id="23" creationId="{751B9E79-1483-7248-A47A-DF7BCC8352A1}"/>
          </ac:spMkLst>
        </pc:spChg>
        <pc:spChg chg="add mod">
          <ac:chgData name="Krzysztof Lapinski" userId="5acdde3e-df09-47d0-87cb-383e2a2d9536" providerId="ADAL" clId="{6FF1A3F6-0BD2-4E42-BE6B-91EC5C2762C4}" dt="2020-08-25T23:18:43.246" v="562" actId="164"/>
          <ac:spMkLst>
            <pc:docMk/>
            <pc:sldMk cId="1115912067" sldId="349"/>
            <ac:spMk id="24" creationId="{41405154-45F6-D441-98BB-0690057F121B}"/>
          </ac:spMkLst>
        </pc:spChg>
        <pc:spChg chg="add mod topLvl">
          <ac:chgData name="Krzysztof Lapinski" userId="5acdde3e-df09-47d0-87cb-383e2a2d9536" providerId="ADAL" clId="{6FF1A3F6-0BD2-4E42-BE6B-91EC5C2762C4}" dt="2020-08-25T23:29:07.999" v="758" actId="164"/>
          <ac:spMkLst>
            <pc:docMk/>
            <pc:sldMk cId="1115912067" sldId="349"/>
            <ac:spMk id="25" creationId="{1151B17D-F430-B348-8A62-18B66C2B0608}"/>
          </ac:spMkLst>
        </pc:spChg>
        <pc:spChg chg="add mod topLvl">
          <ac:chgData name="Krzysztof Lapinski" userId="5acdde3e-df09-47d0-87cb-383e2a2d9536" providerId="ADAL" clId="{6FF1A3F6-0BD2-4E42-BE6B-91EC5C2762C4}" dt="2020-08-25T23:29:03.319" v="757" actId="164"/>
          <ac:spMkLst>
            <pc:docMk/>
            <pc:sldMk cId="1115912067" sldId="349"/>
            <ac:spMk id="26" creationId="{5EC1CB85-EB0D-8646-96F3-BD9EEEB68D59}"/>
          </ac:spMkLst>
        </pc:spChg>
        <pc:spChg chg="add mod topLvl">
          <ac:chgData name="Krzysztof Lapinski" userId="5acdde3e-df09-47d0-87cb-383e2a2d9536" providerId="ADAL" clId="{6FF1A3F6-0BD2-4E42-BE6B-91EC5C2762C4}" dt="2020-08-25T23:29:07.999" v="758" actId="164"/>
          <ac:spMkLst>
            <pc:docMk/>
            <pc:sldMk cId="1115912067" sldId="349"/>
            <ac:spMk id="27" creationId="{B1D4D5F2-4727-DA43-A10D-7054394B4519}"/>
          </ac:spMkLst>
        </pc:spChg>
        <pc:spChg chg="add mod topLvl">
          <ac:chgData name="Krzysztof Lapinski" userId="5acdde3e-df09-47d0-87cb-383e2a2d9536" providerId="ADAL" clId="{6FF1A3F6-0BD2-4E42-BE6B-91EC5C2762C4}" dt="2020-08-25T23:29:07.999" v="758" actId="164"/>
          <ac:spMkLst>
            <pc:docMk/>
            <pc:sldMk cId="1115912067" sldId="349"/>
            <ac:spMk id="28" creationId="{2ED9D539-5623-654B-86A4-0D6E8C0B9201}"/>
          </ac:spMkLst>
        </pc:spChg>
        <pc:spChg chg="add mod topLvl">
          <ac:chgData name="Krzysztof Lapinski" userId="5acdde3e-df09-47d0-87cb-383e2a2d9536" providerId="ADAL" clId="{6FF1A3F6-0BD2-4E42-BE6B-91EC5C2762C4}" dt="2020-08-25T23:29:07.999" v="758" actId="164"/>
          <ac:spMkLst>
            <pc:docMk/>
            <pc:sldMk cId="1115912067" sldId="349"/>
            <ac:spMk id="29" creationId="{E07A4B07-FE64-D543-B54B-95B5738828F4}"/>
          </ac:spMkLst>
        </pc:spChg>
        <pc:spChg chg="add mod topLvl">
          <ac:chgData name="Krzysztof Lapinski" userId="5acdde3e-df09-47d0-87cb-383e2a2d9536" providerId="ADAL" clId="{6FF1A3F6-0BD2-4E42-BE6B-91EC5C2762C4}" dt="2020-08-25T23:29:00.777" v="756" actId="164"/>
          <ac:spMkLst>
            <pc:docMk/>
            <pc:sldMk cId="1115912067" sldId="349"/>
            <ac:spMk id="30" creationId="{E632F72F-FA5D-094D-B1CA-5E63599E6032}"/>
          </ac:spMkLst>
        </pc:spChg>
        <pc:spChg chg="add mod topLvl">
          <ac:chgData name="Krzysztof Lapinski" userId="5acdde3e-df09-47d0-87cb-383e2a2d9536" providerId="ADAL" clId="{6FF1A3F6-0BD2-4E42-BE6B-91EC5C2762C4}" dt="2020-08-25T23:29:00.777" v="756" actId="164"/>
          <ac:spMkLst>
            <pc:docMk/>
            <pc:sldMk cId="1115912067" sldId="349"/>
            <ac:spMk id="31" creationId="{B31A7EDA-279E-7747-A19F-560A58640C23}"/>
          </ac:spMkLst>
        </pc:spChg>
        <pc:spChg chg="add mod">
          <ac:chgData name="Krzysztof Lapinski" userId="5acdde3e-df09-47d0-87cb-383e2a2d9536" providerId="ADAL" clId="{6FF1A3F6-0BD2-4E42-BE6B-91EC5C2762C4}" dt="2020-08-25T23:18:43.246" v="562" actId="164"/>
          <ac:spMkLst>
            <pc:docMk/>
            <pc:sldMk cId="1115912067" sldId="349"/>
            <ac:spMk id="32" creationId="{833D25AC-256D-334D-9901-BCC95D2AA7FA}"/>
          </ac:spMkLst>
        </pc:spChg>
        <pc:spChg chg="add mod topLvl">
          <ac:chgData name="Krzysztof Lapinski" userId="5acdde3e-df09-47d0-87cb-383e2a2d9536" providerId="ADAL" clId="{6FF1A3F6-0BD2-4E42-BE6B-91EC5C2762C4}" dt="2020-08-25T23:29:03.319" v="757" actId="164"/>
          <ac:spMkLst>
            <pc:docMk/>
            <pc:sldMk cId="1115912067" sldId="349"/>
            <ac:spMk id="33" creationId="{7784C195-CD74-B44B-858B-58C97942BF7A}"/>
          </ac:spMkLst>
        </pc:spChg>
        <pc:spChg chg="add mod topLvl">
          <ac:chgData name="Krzysztof Lapinski" userId="5acdde3e-df09-47d0-87cb-383e2a2d9536" providerId="ADAL" clId="{6FF1A3F6-0BD2-4E42-BE6B-91EC5C2762C4}" dt="2020-08-25T23:29:03.319" v="757" actId="164"/>
          <ac:spMkLst>
            <pc:docMk/>
            <pc:sldMk cId="1115912067" sldId="349"/>
            <ac:spMk id="34" creationId="{20852C44-BA40-CF42-AFDC-8FE68E8153C0}"/>
          </ac:spMkLst>
        </pc:spChg>
        <pc:spChg chg="add mod topLvl">
          <ac:chgData name="Krzysztof Lapinski" userId="5acdde3e-df09-47d0-87cb-383e2a2d9536" providerId="ADAL" clId="{6FF1A3F6-0BD2-4E42-BE6B-91EC5C2762C4}" dt="2020-08-25T23:29:03.319" v="757" actId="164"/>
          <ac:spMkLst>
            <pc:docMk/>
            <pc:sldMk cId="1115912067" sldId="349"/>
            <ac:spMk id="35" creationId="{21F7112E-A0F7-1A42-8567-9533540A470B}"/>
          </ac:spMkLst>
        </pc:spChg>
        <pc:spChg chg="add mod topLvl">
          <ac:chgData name="Krzysztof Lapinski" userId="5acdde3e-df09-47d0-87cb-383e2a2d9536" providerId="ADAL" clId="{6FF1A3F6-0BD2-4E42-BE6B-91EC5C2762C4}" dt="2020-08-25T23:29:03.319" v="757" actId="164"/>
          <ac:spMkLst>
            <pc:docMk/>
            <pc:sldMk cId="1115912067" sldId="349"/>
            <ac:spMk id="36" creationId="{253F71BF-D48E-5547-8275-EE5B90E0D60E}"/>
          </ac:spMkLst>
        </pc:spChg>
        <pc:spChg chg="add mod topLvl">
          <ac:chgData name="Krzysztof Lapinski" userId="5acdde3e-df09-47d0-87cb-383e2a2d9536" providerId="ADAL" clId="{6FF1A3F6-0BD2-4E42-BE6B-91EC5C2762C4}" dt="2020-08-25T23:28:58.550" v="755" actId="164"/>
          <ac:spMkLst>
            <pc:docMk/>
            <pc:sldMk cId="1115912067" sldId="349"/>
            <ac:spMk id="37" creationId="{B9AD8E0F-C81E-DB48-919F-4D511054DE3F}"/>
          </ac:spMkLst>
        </pc:spChg>
        <pc:spChg chg="add mod topLvl">
          <ac:chgData name="Krzysztof Lapinski" userId="5acdde3e-df09-47d0-87cb-383e2a2d9536" providerId="ADAL" clId="{6FF1A3F6-0BD2-4E42-BE6B-91EC5C2762C4}" dt="2020-08-25T23:28:58.550" v="755" actId="164"/>
          <ac:spMkLst>
            <pc:docMk/>
            <pc:sldMk cId="1115912067" sldId="349"/>
            <ac:spMk id="38" creationId="{0B180201-781C-2042-B05C-D0600CDA8CD1}"/>
          </ac:spMkLst>
        </pc:spChg>
        <pc:spChg chg="add mod topLvl">
          <ac:chgData name="Krzysztof Lapinski" userId="5acdde3e-df09-47d0-87cb-383e2a2d9536" providerId="ADAL" clId="{6FF1A3F6-0BD2-4E42-BE6B-91EC5C2762C4}" dt="2020-08-25T23:28:58.550" v="755" actId="164"/>
          <ac:spMkLst>
            <pc:docMk/>
            <pc:sldMk cId="1115912067" sldId="349"/>
            <ac:spMk id="39" creationId="{15AE0222-98C2-CB41-9811-208CE0EE8C94}"/>
          </ac:spMkLst>
        </pc:spChg>
        <pc:spChg chg="add mod topLvl">
          <ac:chgData name="Krzysztof Lapinski" userId="5acdde3e-df09-47d0-87cb-383e2a2d9536" providerId="ADAL" clId="{6FF1A3F6-0BD2-4E42-BE6B-91EC5C2762C4}" dt="2020-08-25T23:28:58.550" v="755" actId="164"/>
          <ac:spMkLst>
            <pc:docMk/>
            <pc:sldMk cId="1115912067" sldId="349"/>
            <ac:spMk id="40" creationId="{29762F4E-FF86-1241-A457-7A7CFC6D9ADE}"/>
          </ac:spMkLst>
        </pc:spChg>
        <pc:spChg chg="add mod topLvl">
          <ac:chgData name="Krzysztof Lapinski" userId="5acdde3e-df09-47d0-87cb-383e2a2d9536" providerId="ADAL" clId="{6FF1A3F6-0BD2-4E42-BE6B-91EC5C2762C4}" dt="2020-08-25T23:28:58.550" v="755" actId="164"/>
          <ac:spMkLst>
            <pc:docMk/>
            <pc:sldMk cId="1115912067" sldId="349"/>
            <ac:spMk id="41" creationId="{4BA495A8-A558-424C-87A1-62E699840612}"/>
          </ac:spMkLst>
        </pc:spChg>
        <pc:spChg chg="add mod topLvl">
          <ac:chgData name="Krzysztof Lapinski" userId="5acdde3e-df09-47d0-87cb-383e2a2d9536" providerId="ADAL" clId="{6FF1A3F6-0BD2-4E42-BE6B-91EC5C2762C4}" dt="2020-08-25T23:28:58.550" v="755" actId="164"/>
          <ac:spMkLst>
            <pc:docMk/>
            <pc:sldMk cId="1115912067" sldId="349"/>
            <ac:spMk id="42" creationId="{04A81803-1D52-144A-8394-A361B19CBC06}"/>
          </ac:spMkLst>
        </pc:spChg>
        <pc:spChg chg="add mod topLvl">
          <ac:chgData name="Krzysztof Lapinski" userId="5acdde3e-df09-47d0-87cb-383e2a2d9536" providerId="ADAL" clId="{6FF1A3F6-0BD2-4E42-BE6B-91EC5C2762C4}" dt="2020-08-25T23:28:58.550" v="755" actId="164"/>
          <ac:spMkLst>
            <pc:docMk/>
            <pc:sldMk cId="1115912067" sldId="349"/>
            <ac:spMk id="48" creationId="{A0B85288-434A-8C4A-88ED-1002363C376C}"/>
          </ac:spMkLst>
        </pc:spChg>
        <pc:spChg chg="mod topLvl">
          <ac:chgData name="Krzysztof Lapinski" userId="5acdde3e-df09-47d0-87cb-383e2a2d9536" providerId="ADAL" clId="{6FF1A3F6-0BD2-4E42-BE6B-91EC5C2762C4}" dt="2020-08-25T23:29:13.259" v="759" actId="164"/>
          <ac:spMkLst>
            <pc:docMk/>
            <pc:sldMk cId="1115912067" sldId="349"/>
            <ac:spMk id="50" creationId="{C803829A-8C03-9F45-A421-FB7637CCE540}"/>
          </ac:spMkLst>
        </pc:spChg>
        <pc:spChg chg="mod topLvl">
          <ac:chgData name="Krzysztof Lapinski" userId="5acdde3e-df09-47d0-87cb-383e2a2d9536" providerId="ADAL" clId="{6FF1A3F6-0BD2-4E42-BE6B-91EC5C2762C4}" dt="2020-08-25T23:29:13.259" v="759" actId="164"/>
          <ac:spMkLst>
            <pc:docMk/>
            <pc:sldMk cId="1115912067" sldId="349"/>
            <ac:spMk id="51" creationId="{EF63673D-6611-4F43-B00B-64BCBE1319C8}"/>
          </ac:spMkLst>
        </pc:spChg>
        <pc:spChg chg="mod topLvl">
          <ac:chgData name="Krzysztof Lapinski" userId="5acdde3e-df09-47d0-87cb-383e2a2d9536" providerId="ADAL" clId="{6FF1A3F6-0BD2-4E42-BE6B-91EC5C2762C4}" dt="2020-08-25T23:29:13.259" v="759" actId="164"/>
          <ac:spMkLst>
            <pc:docMk/>
            <pc:sldMk cId="1115912067" sldId="349"/>
            <ac:spMk id="52" creationId="{A2943F59-148E-6B4C-B8B4-FD5003DCB9C7}"/>
          </ac:spMkLst>
        </pc:spChg>
        <pc:spChg chg="mod topLvl">
          <ac:chgData name="Krzysztof Lapinski" userId="5acdde3e-df09-47d0-87cb-383e2a2d9536" providerId="ADAL" clId="{6FF1A3F6-0BD2-4E42-BE6B-91EC5C2762C4}" dt="2020-08-25T23:29:13.259" v="759" actId="164"/>
          <ac:spMkLst>
            <pc:docMk/>
            <pc:sldMk cId="1115912067" sldId="349"/>
            <ac:spMk id="53" creationId="{6240CAD7-03F3-3342-B5DD-D388099C40AF}"/>
          </ac:spMkLst>
        </pc:spChg>
        <pc:spChg chg="mod topLvl">
          <ac:chgData name="Krzysztof Lapinski" userId="5acdde3e-df09-47d0-87cb-383e2a2d9536" providerId="ADAL" clId="{6FF1A3F6-0BD2-4E42-BE6B-91EC5C2762C4}" dt="2020-08-25T23:29:13.259" v="759" actId="164"/>
          <ac:spMkLst>
            <pc:docMk/>
            <pc:sldMk cId="1115912067" sldId="349"/>
            <ac:spMk id="54" creationId="{AAB005B3-52EC-A84B-89C9-65D7AA7D24F5}"/>
          </ac:spMkLst>
        </pc:spChg>
        <pc:spChg chg="mod topLvl">
          <ac:chgData name="Krzysztof Lapinski" userId="5acdde3e-df09-47d0-87cb-383e2a2d9536" providerId="ADAL" clId="{6FF1A3F6-0BD2-4E42-BE6B-91EC5C2762C4}" dt="2020-08-25T23:29:13.259" v="759" actId="164"/>
          <ac:spMkLst>
            <pc:docMk/>
            <pc:sldMk cId="1115912067" sldId="349"/>
            <ac:spMk id="55" creationId="{9AF1816B-E8CF-F943-A074-469BD181C3BB}"/>
          </ac:spMkLst>
        </pc:spChg>
        <pc:spChg chg="mod topLvl">
          <ac:chgData name="Krzysztof Lapinski" userId="5acdde3e-df09-47d0-87cb-383e2a2d9536" providerId="ADAL" clId="{6FF1A3F6-0BD2-4E42-BE6B-91EC5C2762C4}" dt="2020-08-25T23:29:13.259" v="759" actId="164"/>
          <ac:spMkLst>
            <pc:docMk/>
            <pc:sldMk cId="1115912067" sldId="349"/>
            <ac:spMk id="56" creationId="{49823222-C77D-2A46-AE75-FF282A2E49E9}"/>
          </ac:spMkLst>
        </pc:spChg>
        <pc:spChg chg="mod topLvl">
          <ac:chgData name="Krzysztof Lapinski" userId="5acdde3e-df09-47d0-87cb-383e2a2d9536" providerId="ADAL" clId="{6FF1A3F6-0BD2-4E42-BE6B-91EC5C2762C4}" dt="2020-08-25T23:29:13.259" v="759" actId="164"/>
          <ac:spMkLst>
            <pc:docMk/>
            <pc:sldMk cId="1115912067" sldId="349"/>
            <ac:spMk id="57" creationId="{7B63A5C0-E58E-2F45-A97C-D8AA9A311897}"/>
          </ac:spMkLst>
        </pc:spChg>
        <pc:spChg chg="mod">
          <ac:chgData name="Krzysztof Lapinski" userId="5acdde3e-df09-47d0-87cb-383e2a2d9536" providerId="ADAL" clId="{6FF1A3F6-0BD2-4E42-BE6B-91EC5C2762C4}" dt="2020-08-25T23:29:45.837" v="771"/>
          <ac:spMkLst>
            <pc:docMk/>
            <pc:sldMk cId="1115912067" sldId="349"/>
            <ac:spMk id="64" creationId="{18D5C956-1A18-4F47-8888-A3E5E8AC7D35}"/>
          </ac:spMkLst>
        </pc:spChg>
        <pc:spChg chg="mod">
          <ac:chgData name="Krzysztof Lapinski" userId="5acdde3e-df09-47d0-87cb-383e2a2d9536" providerId="ADAL" clId="{6FF1A3F6-0BD2-4E42-BE6B-91EC5C2762C4}" dt="2020-08-25T23:29:45.837" v="771"/>
          <ac:spMkLst>
            <pc:docMk/>
            <pc:sldMk cId="1115912067" sldId="349"/>
            <ac:spMk id="65" creationId="{9AF1910B-798B-6B46-A40B-2529E96439B2}"/>
          </ac:spMkLst>
        </pc:spChg>
        <pc:spChg chg="mod">
          <ac:chgData name="Krzysztof Lapinski" userId="5acdde3e-df09-47d0-87cb-383e2a2d9536" providerId="ADAL" clId="{6FF1A3F6-0BD2-4E42-BE6B-91EC5C2762C4}" dt="2020-08-25T23:29:45.837" v="771"/>
          <ac:spMkLst>
            <pc:docMk/>
            <pc:sldMk cId="1115912067" sldId="349"/>
            <ac:spMk id="66" creationId="{2F021F44-ABF6-904A-94EA-5BF9F494D189}"/>
          </ac:spMkLst>
        </pc:spChg>
        <pc:spChg chg="mod">
          <ac:chgData name="Krzysztof Lapinski" userId="5acdde3e-df09-47d0-87cb-383e2a2d9536" providerId="ADAL" clId="{6FF1A3F6-0BD2-4E42-BE6B-91EC5C2762C4}" dt="2020-08-25T23:29:45.837" v="771"/>
          <ac:spMkLst>
            <pc:docMk/>
            <pc:sldMk cId="1115912067" sldId="349"/>
            <ac:spMk id="67" creationId="{BC6C6C62-FB56-894A-BE1F-5C59D7154AC5}"/>
          </ac:spMkLst>
        </pc:spChg>
        <pc:spChg chg="mod">
          <ac:chgData name="Krzysztof Lapinski" userId="5acdde3e-df09-47d0-87cb-383e2a2d9536" providerId="ADAL" clId="{6FF1A3F6-0BD2-4E42-BE6B-91EC5C2762C4}" dt="2020-08-25T23:29:45.837" v="771"/>
          <ac:spMkLst>
            <pc:docMk/>
            <pc:sldMk cId="1115912067" sldId="349"/>
            <ac:spMk id="68" creationId="{28FE1B84-C80B-1A43-BB3C-A00BCE2BE384}"/>
          </ac:spMkLst>
        </pc:spChg>
        <pc:spChg chg="mod">
          <ac:chgData name="Krzysztof Lapinski" userId="5acdde3e-df09-47d0-87cb-383e2a2d9536" providerId="ADAL" clId="{6FF1A3F6-0BD2-4E42-BE6B-91EC5C2762C4}" dt="2020-08-25T23:29:45.837" v="771"/>
          <ac:spMkLst>
            <pc:docMk/>
            <pc:sldMk cId="1115912067" sldId="349"/>
            <ac:spMk id="69" creationId="{E82D533E-B01F-0B43-850A-C98B15096730}"/>
          </ac:spMkLst>
        </pc:spChg>
        <pc:spChg chg="mod">
          <ac:chgData name="Krzysztof Lapinski" userId="5acdde3e-df09-47d0-87cb-383e2a2d9536" providerId="ADAL" clId="{6FF1A3F6-0BD2-4E42-BE6B-91EC5C2762C4}" dt="2020-08-25T23:29:45.837" v="771"/>
          <ac:spMkLst>
            <pc:docMk/>
            <pc:sldMk cId="1115912067" sldId="349"/>
            <ac:spMk id="70" creationId="{C300C20D-21F2-CA47-B84C-BA59819FCB63}"/>
          </ac:spMkLst>
        </pc:spChg>
        <pc:grpChg chg="add del mod">
          <ac:chgData name="Krzysztof Lapinski" userId="5acdde3e-df09-47d0-87cb-383e2a2d9536" providerId="ADAL" clId="{6FF1A3F6-0BD2-4E42-BE6B-91EC5C2762C4}" dt="2020-08-25T23:27:02.474" v="713" actId="165"/>
          <ac:grpSpMkLst>
            <pc:docMk/>
            <pc:sldMk cId="1115912067" sldId="349"/>
            <ac:grpSpMk id="43" creationId="{4300FC70-92F6-B74A-864D-99A62AE2428A}"/>
          </ac:grpSpMkLst>
        </pc:grpChg>
        <pc:grpChg chg="add del mod">
          <ac:chgData name="Krzysztof Lapinski" userId="5acdde3e-df09-47d0-87cb-383e2a2d9536" providerId="ADAL" clId="{6FF1A3F6-0BD2-4E42-BE6B-91EC5C2762C4}" dt="2020-08-25T23:27:02.474" v="713" actId="165"/>
          <ac:grpSpMkLst>
            <pc:docMk/>
            <pc:sldMk cId="1115912067" sldId="349"/>
            <ac:grpSpMk id="44" creationId="{91237FB9-FA1F-C349-9FA3-658AC240ABFC}"/>
          </ac:grpSpMkLst>
        </pc:grpChg>
        <pc:grpChg chg="add del mod">
          <ac:chgData name="Krzysztof Lapinski" userId="5acdde3e-df09-47d0-87cb-383e2a2d9536" providerId="ADAL" clId="{6FF1A3F6-0BD2-4E42-BE6B-91EC5C2762C4}" dt="2020-08-25T23:27:02.474" v="713" actId="165"/>
          <ac:grpSpMkLst>
            <pc:docMk/>
            <pc:sldMk cId="1115912067" sldId="349"/>
            <ac:grpSpMk id="45" creationId="{093F2D52-6E02-0441-8F01-EA05840A1488}"/>
          </ac:grpSpMkLst>
        </pc:grpChg>
        <pc:grpChg chg="add del mod">
          <ac:chgData name="Krzysztof Lapinski" userId="5acdde3e-df09-47d0-87cb-383e2a2d9536" providerId="ADAL" clId="{6FF1A3F6-0BD2-4E42-BE6B-91EC5C2762C4}" dt="2020-08-25T23:27:02.474" v="713" actId="165"/>
          <ac:grpSpMkLst>
            <pc:docMk/>
            <pc:sldMk cId="1115912067" sldId="349"/>
            <ac:grpSpMk id="46" creationId="{0F71A400-2323-D14D-9D22-1C5AED7264BD}"/>
          </ac:grpSpMkLst>
        </pc:grpChg>
        <pc:grpChg chg="add del mod">
          <ac:chgData name="Krzysztof Lapinski" userId="5acdde3e-df09-47d0-87cb-383e2a2d9536" providerId="ADAL" clId="{6FF1A3F6-0BD2-4E42-BE6B-91EC5C2762C4}" dt="2020-08-25T23:20:53.357" v="576" actId="21"/>
          <ac:grpSpMkLst>
            <pc:docMk/>
            <pc:sldMk cId="1115912067" sldId="349"/>
            <ac:grpSpMk id="47" creationId="{785EBD37-9946-D145-87E5-04518EC94BC7}"/>
          </ac:grpSpMkLst>
        </pc:grpChg>
        <pc:grpChg chg="add del mod">
          <ac:chgData name="Krzysztof Lapinski" userId="5acdde3e-df09-47d0-87cb-383e2a2d9536" providerId="ADAL" clId="{6FF1A3F6-0BD2-4E42-BE6B-91EC5C2762C4}" dt="2020-08-25T23:27:02.474" v="713" actId="165"/>
          <ac:grpSpMkLst>
            <pc:docMk/>
            <pc:sldMk cId="1115912067" sldId="349"/>
            <ac:grpSpMk id="49" creationId="{8D1482FD-65BE-5948-8701-662047BB79F8}"/>
          </ac:grpSpMkLst>
        </pc:grpChg>
        <pc:grpChg chg="add mod">
          <ac:chgData name="Krzysztof Lapinski" userId="5acdde3e-df09-47d0-87cb-383e2a2d9536" providerId="ADAL" clId="{6FF1A3F6-0BD2-4E42-BE6B-91EC5C2762C4}" dt="2020-08-25T23:29:15.134" v="760" actId="1076"/>
          <ac:grpSpMkLst>
            <pc:docMk/>
            <pc:sldMk cId="1115912067" sldId="349"/>
            <ac:grpSpMk id="58" creationId="{CC52244D-16CD-5340-AA27-9EDBACA5C795}"/>
          </ac:grpSpMkLst>
        </pc:grpChg>
        <pc:grpChg chg="add mod">
          <ac:chgData name="Krzysztof Lapinski" userId="5acdde3e-df09-47d0-87cb-383e2a2d9536" providerId="ADAL" clId="{6FF1A3F6-0BD2-4E42-BE6B-91EC5C2762C4}" dt="2020-08-25T23:29:00.777" v="756" actId="164"/>
          <ac:grpSpMkLst>
            <pc:docMk/>
            <pc:sldMk cId="1115912067" sldId="349"/>
            <ac:grpSpMk id="59" creationId="{5409BEB2-8618-2546-A881-C702E4FCA8F6}"/>
          </ac:grpSpMkLst>
        </pc:grpChg>
        <pc:grpChg chg="add mod">
          <ac:chgData name="Krzysztof Lapinski" userId="5acdde3e-df09-47d0-87cb-383e2a2d9536" providerId="ADAL" clId="{6FF1A3F6-0BD2-4E42-BE6B-91EC5C2762C4}" dt="2020-08-25T23:29:52.249" v="773" actId="1076"/>
          <ac:grpSpMkLst>
            <pc:docMk/>
            <pc:sldMk cId="1115912067" sldId="349"/>
            <ac:grpSpMk id="60" creationId="{F044B7A4-3477-9B47-A9A1-1A476B6ECB3E}"/>
          </ac:grpSpMkLst>
        </pc:grpChg>
        <pc:grpChg chg="add mod">
          <ac:chgData name="Krzysztof Lapinski" userId="5acdde3e-df09-47d0-87cb-383e2a2d9536" providerId="ADAL" clId="{6FF1A3F6-0BD2-4E42-BE6B-91EC5C2762C4}" dt="2020-08-25T23:29:07.999" v="758" actId="164"/>
          <ac:grpSpMkLst>
            <pc:docMk/>
            <pc:sldMk cId="1115912067" sldId="349"/>
            <ac:grpSpMk id="61" creationId="{67A99C09-8667-F44E-B367-748F53E409B8}"/>
          </ac:grpSpMkLst>
        </pc:grpChg>
        <pc:grpChg chg="add mod">
          <ac:chgData name="Krzysztof Lapinski" userId="5acdde3e-df09-47d0-87cb-383e2a2d9536" providerId="ADAL" clId="{6FF1A3F6-0BD2-4E42-BE6B-91EC5C2762C4}" dt="2020-08-25T23:29:16.746" v="761" actId="1076"/>
          <ac:grpSpMkLst>
            <pc:docMk/>
            <pc:sldMk cId="1115912067" sldId="349"/>
            <ac:grpSpMk id="62" creationId="{2D9CFF70-A1E3-3E4D-953E-06C7D1371E42}"/>
          </ac:grpSpMkLst>
        </pc:grpChg>
        <pc:grpChg chg="add mod">
          <ac:chgData name="Krzysztof Lapinski" userId="5acdde3e-df09-47d0-87cb-383e2a2d9536" providerId="ADAL" clId="{6FF1A3F6-0BD2-4E42-BE6B-91EC5C2762C4}" dt="2020-08-25T23:29:49.235" v="772" actId="1076"/>
          <ac:grpSpMkLst>
            <pc:docMk/>
            <pc:sldMk cId="1115912067" sldId="349"/>
            <ac:grpSpMk id="63" creationId="{63F0364E-6BB1-3947-B492-6125E01A81A9}"/>
          </ac:grpSpMkLst>
        </pc:grpChg>
      </pc:sldChg>
      <pc:sldChg chg="addSp delSp modSp add mod modAnim modNotesTx">
        <pc:chgData name="Krzysztof Lapinski" userId="5acdde3e-df09-47d0-87cb-383e2a2d9536" providerId="ADAL" clId="{6FF1A3F6-0BD2-4E42-BE6B-91EC5C2762C4}" dt="2020-08-25T23:34:45.859" v="804" actId="20577"/>
        <pc:sldMkLst>
          <pc:docMk/>
          <pc:sldMk cId="2690419798" sldId="350"/>
        </pc:sldMkLst>
        <pc:spChg chg="add del mod">
          <ac:chgData name="Krzysztof Lapinski" userId="5acdde3e-df09-47d0-87cb-383e2a2d9536" providerId="ADAL" clId="{6FF1A3F6-0BD2-4E42-BE6B-91EC5C2762C4}" dt="2020-08-25T23:32:14.452" v="783"/>
          <ac:spMkLst>
            <pc:docMk/>
            <pc:sldMk cId="2690419798" sldId="350"/>
            <ac:spMk id="3" creationId="{ABDBF10C-A0A1-D748-8C85-FBBF76ADDFF9}"/>
          </ac:spMkLst>
        </pc:spChg>
        <pc:spChg chg="add mod">
          <ac:chgData name="Krzysztof Lapinski" userId="5acdde3e-df09-47d0-87cb-383e2a2d9536" providerId="ADAL" clId="{6FF1A3F6-0BD2-4E42-BE6B-91EC5C2762C4}" dt="2020-08-25T23:33:59.250" v="788"/>
          <ac:spMkLst>
            <pc:docMk/>
            <pc:sldMk cId="2690419798" sldId="350"/>
            <ac:spMk id="4" creationId="{CEC026AE-3A79-F849-A7A5-9E022E20AFF2}"/>
          </ac:spMkLst>
        </pc:spChg>
        <pc:spChg chg="add mod">
          <ac:chgData name="Krzysztof Lapinski" userId="5acdde3e-df09-47d0-87cb-383e2a2d9536" providerId="ADAL" clId="{6FF1A3F6-0BD2-4E42-BE6B-91EC5C2762C4}" dt="2020-08-25T23:34:45.859" v="804" actId="20577"/>
          <ac:spMkLst>
            <pc:docMk/>
            <pc:sldMk cId="2690419798" sldId="350"/>
            <ac:spMk id="5" creationId="{383D5E6D-E3FA-1443-8BD8-9F70284EA006}"/>
          </ac:spMkLst>
        </pc:spChg>
        <pc:picChg chg="add mod">
          <ac:chgData name="Krzysztof Lapinski" userId="5acdde3e-df09-47d0-87cb-383e2a2d9536" providerId="ADAL" clId="{6FF1A3F6-0BD2-4E42-BE6B-91EC5C2762C4}" dt="2020-08-25T23:32:05.516" v="781" actId="12789"/>
          <ac:picMkLst>
            <pc:docMk/>
            <pc:sldMk cId="2690419798" sldId="350"/>
            <ac:picMk id="2" creationId="{8A67DFD8-E220-5140-AC61-55B515713771}"/>
          </ac:picMkLst>
        </pc:picChg>
      </pc:sldChg>
      <pc:sldChg chg="addSp delSp modSp add del mod">
        <pc:chgData name="Krzysztof Lapinski" userId="5acdde3e-df09-47d0-87cb-383e2a2d9536" providerId="ADAL" clId="{6FF1A3F6-0BD2-4E42-BE6B-91EC5C2762C4}" dt="2020-08-25T23:30:01.893" v="774" actId="2696"/>
        <pc:sldMkLst>
          <pc:docMk/>
          <pc:sldMk cId="3288314625" sldId="350"/>
        </pc:sldMkLst>
        <pc:spChg chg="mod">
          <ac:chgData name="Krzysztof Lapinski" userId="5acdde3e-df09-47d0-87cb-383e2a2d9536" providerId="ADAL" clId="{6FF1A3F6-0BD2-4E42-BE6B-91EC5C2762C4}" dt="2020-08-25T23:21:54.094" v="589"/>
          <ac:spMkLst>
            <pc:docMk/>
            <pc:sldMk cId="3288314625" sldId="350"/>
            <ac:spMk id="3" creationId="{B56CACF1-4EBE-5549-B9D0-C14FF3FA3142}"/>
          </ac:spMkLst>
        </pc:spChg>
        <pc:spChg chg="mod">
          <ac:chgData name="Krzysztof Lapinski" userId="5acdde3e-df09-47d0-87cb-383e2a2d9536" providerId="ADAL" clId="{6FF1A3F6-0BD2-4E42-BE6B-91EC5C2762C4}" dt="2020-08-25T23:25:21.244" v="689" actId="403"/>
          <ac:spMkLst>
            <pc:docMk/>
            <pc:sldMk cId="3288314625" sldId="350"/>
            <ac:spMk id="4" creationId="{EEA381B2-A9AD-1D46-8F28-15F63F169D72}"/>
          </ac:spMkLst>
        </pc:spChg>
        <pc:spChg chg="mod">
          <ac:chgData name="Krzysztof Lapinski" userId="5acdde3e-df09-47d0-87cb-383e2a2d9536" providerId="ADAL" clId="{6FF1A3F6-0BD2-4E42-BE6B-91EC5C2762C4}" dt="2020-08-25T23:21:54.094" v="589"/>
          <ac:spMkLst>
            <pc:docMk/>
            <pc:sldMk cId="3288314625" sldId="350"/>
            <ac:spMk id="5" creationId="{3CF8F243-031A-B247-B2E4-3FD42B4909F0}"/>
          </ac:spMkLst>
        </pc:spChg>
        <pc:spChg chg="mod">
          <ac:chgData name="Krzysztof Lapinski" userId="5acdde3e-df09-47d0-87cb-383e2a2d9536" providerId="ADAL" clId="{6FF1A3F6-0BD2-4E42-BE6B-91EC5C2762C4}" dt="2020-08-25T23:26:47.218" v="708" actId="1076"/>
          <ac:spMkLst>
            <pc:docMk/>
            <pc:sldMk cId="3288314625" sldId="350"/>
            <ac:spMk id="6" creationId="{652CB631-F86E-D34A-AF9D-CD6159BB0B14}"/>
          </ac:spMkLst>
        </pc:spChg>
        <pc:spChg chg="mod">
          <ac:chgData name="Krzysztof Lapinski" userId="5acdde3e-df09-47d0-87cb-383e2a2d9536" providerId="ADAL" clId="{6FF1A3F6-0BD2-4E42-BE6B-91EC5C2762C4}" dt="2020-08-25T23:26:44.744" v="707" actId="1076"/>
          <ac:spMkLst>
            <pc:docMk/>
            <pc:sldMk cId="3288314625" sldId="350"/>
            <ac:spMk id="7" creationId="{5BD3DFBF-B1EB-2643-9CB8-61D1494EDC66}"/>
          </ac:spMkLst>
        </pc:spChg>
        <pc:spChg chg="mod">
          <ac:chgData name="Krzysztof Lapinski" userId="5acdde3e-df09-47d0-87cb-383e2a2d9536" providerId="ADAL" clId="{6FF1A3F6-0BD2-4E42-BE6B-91EC5C2762C4}" dt="2020-08-25T23:21:54.094" v="589"/>
          <ac:spMkLst>
            <pc:docMk/>
            <pc:sldMk cId="3288314625" sldId="350"/>
            <ac:spMk id="8" creationId="{C1D98FF0-EF49-884D-A2B4-208C7FD5EEE4}"/>
          </ac:spMkLst>
        </pc:spChg>
        <pc:spChg chg="add mod">
          <ac:chgData name="Krzysztof Lapinski" userId="5acdde3e-df09-47d0-87cb-383e2a2d9536" providerId="ADAL" clId="{6FF1A3F6-0BD2-4E42-BE6B-91EC5C2762C4}" dt="2020-08-25T23:21:54.094" v="589"/>
          <ac:spMkLst>
            <pc:docMk/>
            <pc:sldMk cId="3288314625" sldId="350"/>
            <ac:spMk id="9" creationId="{D7159970-95A8-9A40-AF0C-1D356999F9E3}"/>
          </ac:spMkLst>
        </pc:spChg>
        <pc:spChg chg="add mod">
          <ac:chgData name="Krzysztof Lapinski" userId="5acdde3e-df09-47d0-87cb-383e2a2d9536" providerId="ADAL" clId="{6FF1A3F6-0BD2-4E42-BE6B-91EC5C2762C4}" dt="2020-08-25T23:26:49.358" v="709" actId="1076"/>
          <ac:spMkLst>
            <pc:docMk/>
            <pc:sldMk cId="3288314625" sldId="350"/>
            <ac:spMk id="10" creationId="{CCE77F0E-CC0D-2A42-97F2-8CFBEC340C34}"/>
          </ac:spMkLst>
        </pc:spChg>
        <pc:spChg chg="mod topLvl">
          <ac:chgData name="Krzysztof Lapinski" userId="5acdde3e-df09-47d0-87cb-383e2a2d9536" providerId="ADAL" clId="{6FF1A3F6-0BD2-4E42-BE6B-91EC5C2762C4}" dt="2020-08-25T23:29:43.769" v="769" actId="164"/>
          <ac:spMkLst>
            <pc:docMk/>
            <pc:sldMk cId="3288314625" sldId="350"/>
            <ac:spMk id="12" creationId="{892241FB-60D4-274E-A7EC-EFBDE4A87E55}"/>
          </ac:spMkLst>
        </pc:spChg>
        <pc:spChg chg="mod topLvl">
          <ac:chgData name="Krzysztof Lapinski" userId="5acdde3e-df09-47d0-87cb-383e2a2d9536" providerId="ADAL" clId="{6FF1A3F6-0BD2-4E42-BE6B-91EC5C2762C4}" dt="2020-08-25T23:29:43.769" v="769" actId="164"/>
          <ac:spMkLst>
            <pc:docMk/>
            <pc:sldMk cId="3288314625" sldId="350"/>
            <ac:spMk id="13" creationId="{F266B672-DC0E-DA43-9B0A-86FC9CF912FA}"/>
          </ac:spMkLst>
        </pc:spChg>
        <pc:spChg chg="mod topLvl">
          <ac:chgData name="Krzysztof Lapinski" userId="5acdde3e-df09-47d0-87cb-383e2a2d9536" providerId="ADAL" clId="{6FF1A3F6-0BD2-4E42-BE6B-91EC5C2762C4}" dt="2020-08-25T23:29:43.769" v="769" actId="164"/>
          <ac:spMkLst>
            <pc:docMk/>
            <pc:sldMk cId="3288314625" sldId="350"/>
            <ac:spMk id="14" creationId="{47CB349E-3479-FA4F-BE93-1DC0E023D1ED}"/>
          </ac:spMkLst>
        </pc:spChg>
        <pc:spChg chg="del mod topLvl">
          <ac:chgData name="Krzysztof Lapinski" userId="5acdde3e-df09-47d0-87cb-383e2a2d9536" providerId="ADAL" clId="{6FF1A3F6-0BD2-4E42-BE6B-91EC5C2762C4}" dt="2020-08-25T23:23:12.311" v="613" actId="478"/>
          <ac:spMkLst>
            <pc:docMk/>
            <pc:sldMk cId="3288314625" sldId="350"/>
            <ac:spMk id="15" creationId="{20ABDF56-0536-0F47-845F-F09D4825BF83}"/>
          </ac:spMkLst>
        </pc:spChg>
        <pc:spChg chg="del mod topLvl">
          <ac:chgData name="Krzysztof Lapinski" userId="5acdde3e-df09-47d0-87cb-383e2a2d9536" providerId="ADAL" clId="{6FF1A3F6-0BD2-4E42-BE6B-91EC5C2762C4}" dt="2020-08-25T23:23:12.311" v="613" actId="478"/>
          <ac:spMkLst>
            <pc:docMk/>
            <pc:sldMk cId="3288314625" sldId="350"/>
            <ac:spMk id="16" creationId="{59A7517F-A3A5-3547-A61A-1C5411822235}"/>
          </ac:spMkLst>
        </pc:spChg>
        <pc:spChg chg="del mod topLvl">
          <ac:chgData name="Krzysztof Lapinski" userId="5acdde3e-df09-47d0-87cb-383e2a2d9536" providerId="ADAL" clId="{6FF1A3F6-0BD2-4E42-BE6B-91EC5C2762C4}" dt="2020-08-25T23:23:12.311" v="613" actId="478"/>
          <ac:spMkLst>
            <pc:docMk/>
            <pc:sldMk cId="3288314625" sldId="350"/>
            <ac:spMk id="17" creationId="{6A2C95A0-422E-7648-852E-841DA5DD5F6F}"/>
          </ac:spMkLst>
        </pc:spChg>
        <pc:spChg chg="del mod topLvl">
          <ac:chgData name="Krzysztof Lapinski" userId="5acdde3e-df09-47d0-87cb-383e2a2d9536" providerId="ADAL" clId="{6FF1A3F6-0BD2-4E42-BE6B-91EC5C2762C4}" dt="2020-08-25T23:23:12.311" v="613" actId="478"/>
          <ac:spMkLst>
            <pc:docMk/>
            <pc:sldMk cId="3288314625" sldId="350"/>
            <ac:spMk id="18" creationId="{C179FB98-1A5E-994F-B44E-7A8F8751C5CC}"/>
          </ac:spMkLst>
        </pc:spChg>
        <pc:spChg chg="del mod topLvl">
          <ac:chgData name="Krzysztof Lapinski" userId="5acdde3e-df09-47d0-87cb-383e2a2d9536" providerId="ADAL" clId="{6FF1A3F6-0BD2-4E42-BE6B-91EC5C2762C4}" dt="2020-08-25T23:23:12.311" v="613" actId="478"/>
          <ac:spMkLst>
            <pc:docMk/>
            <pc:sldMk cId="3288314625" sldId="350"/>
            <ac:spMk id="19" creationId="{4B495265-321D-984B-84DB-EEB6A4E8F63F}"/>
          </ac:spMkLst>
        </pc:spChg>
        <pc:spChg chg="add mod">
          <ac:chgData name="Krzysztof Lapinski" userId="5acdde3e-df09-47d0-87cb-383e2a2d9536" providerId="ADAL" clId="{6FF1A3F6-0BD2-4E42-BE6B-91EC5C2762C4}" dt="2020-08-25T23:29:43.769" v="769" actId="164"/>
          <ac:spMkLst>
            <pc:docMk/>
            <pc:sldMk cId="3288314625" sldId="350"/>
            <ac:spMk id="20" creationId="{09EF33CF-9FE4-B84C-A538-2E87C038CFED}"/>
          </ac:spMkLst>
        </pc:spChg>
        <pc:spChg chg="add mod">
          <ac:chgData name="Krzysztof Lapinski" userId="5acdde3e-df09-47d0-87cb-383e2a2d9536" providerId="ADAL" clId="{6FF1A3F6-0BD2-4E42-BE6B-91EC5C2762C4}" dt="2020-08-25T23:29:43.769" v="769" actId="164"/>
          <ac:spMkLst>
            <pc:docMk/>
            <pc:sldMk cId="3288314625" sldId="350"/>
            <ac:spMk id="21" creationId="{59610987-5B2A-764E-98BF-CE7E13199732}"/>
          </ac:spMkLst>
        </pc:spChg>
        <pc:spChg chg="add mod">
          <ac:chgData name="Krzysztof Lapinski" userId="5acdde3e-df09-47d0-87cb-383e2a2d9536" providerId="ADAL" clId="{6FF1A3F6-0BD2-4E42-BE6B-91EC5C2762C4}" dt="2020-08-25T23:29:43.769" v="769" actId="164"/>
          <ac:spMkLst>
            <pc:docMk/>
            <pc:sldMk cId="3288314625" sldId="350"/>
            <ac:spMk id="22" creationId="{69DCD963-7697-8040-B092-D9DE2A1DEE9D}"/>
          </ac:spMkLst>
        </pc:spChg>
        <pc:spChg chg="add mod">
          <ac:chgData name="Krzysztof Lapinski" userId="5acdde3e-df09-47d0-87cb-383e2a2d9536" providerId="ADAL" clId="{6FF1A3F6-0BD2-4E42-BE6B-91EC5C2762C4}" dt="2020-08-25T23:29:43.769" v="769" actId="164"/>
          <ac:spMkLst>
            <pc:docMk/>
            <pc:sldMk cId="3288314625" sldId="350"/>
            <ac:spMk id="23" creationId="{06277B45-0A00-8F4C-BE35-CF18C6A88ED1}"/>
          </ac:spMkLst>
        </pc:spChg>
        <pc:grpChg chg="add del mod">
          <ac:chgData name="Krzysztof Lapinski" userId="5acdde3e-df09-47d0-87cb-383e2a2d9536" providerId="ADAL" clId="{6FF1A3F6-0BD2-4E42-BE6B-91EC5C2762C4}" dt="2020-08-25T23:26:51.361" v="710" actId="21"/>
          <ac:grpSpMkLst>
            <pc:docMk/>
            <pc:sldMk cId="3288314625" sldId="350"/>
            <ac:grpSpMk id="2" creationId="{12946F8B-6607-394D-A6CA-405DD75464B5}"/>
          </ac:grpSpMkLst>
        </pc:grpChg>
        <pc:grpChg chg="add del mod">
          <ac:chgData name="Krzysztof Lapinski" userId="5acdde3e-df09-47d0-87cb-383e2a2d9536" providerId="ADAL" clId="{6FF1A3F6-0BD2-4E42-BE6B-91EC5C2762C4}" dt="2020-08-25T23:23:07.272" v="612" actId="165"/>
          <ac:grpSpMkLst>
            <pc:docMk/>
            <pc:sldMk cId="3288314625" sldId="350"/>
            <ac:grpSpMk id="11" creationId="{8E631D4E-A730-2446-83F5-E0C62173481E}"/>
          </ac:grpSpMkLst>
        </pc:grpChg>
        <pc:grpChg chg="add del mod">
          <ac:chgData name="Krzysztof Lapinski" userId="5acdde3e-df09-47d0-87cb-383e2a2d9536" providerId="ADAL" clId="{6FF1A3F6-0BD2-4E42-BE6B-91EC5C2762C4}" dt="2020-08-25T23:29:44.595" v="770" actId="21"/>
          <ac:grpSpMkLst>
            <pc:docMk/>
            <pc:sldMk cId="3288314625" sldId="350"/>
            <ac:grpSpMk id="24" creationId="{749187FF-D202-2D43-B5EC-91C8001D418D}"/>
          </ac:grpSpMkLst>
        </pc:grpChg>
      </pc:sldChg>
      <pc:sldChg chg="addSp delSp modSp add del mod">
        <pc:chgData name="Krzysztof Lapinski" userId="5acdde3e-df09-47d0-87cb-383e2a2d9536" providerId="ADAL" clId="{6FF1A3F6-0BD2-4E42-BE6B-91EC5C2762C4}" dt="2020-08-25T23:20:03.951" v="572" actId="2696"/>
        <pc:sldMkLst>
          <pc:docMk/>
          <pc:sldMk cId="3851001544" sldId="350"/>
        </pc:sldMkLst>
        <pc:spChg chg="del mod">
          <ac:chgData name="Krzysztof Lapinski" userId="5acdde3e-df09-47d0-87cb-383e2a2d9536" providerId="ADAL" clId="{6FF1A3F6-0BD2-4E42-BE6B-91EC5C2762C4}" dt="2020-08-25T23:18:07.886" v="550" actId="21"/>
          <ac:spMkLst>
            <pc:docMk/>
            <pc:sldMk cId="3851001544" sldId="350"/>
            <ac:spMk id="2" creationId="{72C41B84-0517-D540-850D-2FA420CB01DF}"/>
          </ac:spMkLst>
        </pc:spChg>
        <pc:spChg chg="del mod">
          <ac:chgData name="Krzysztof Lapinski" userId="5acdde3e-df09-47d0-87cb-383e2a2d9536" providerId="ADAL" clId="{6FF1A3F6-0BD2-4E42-BE6B-91EC5C2762C4}" dt="2020-08-25T23:18:07.886" v="550" actId="21"/>
          <ac:spMkLst>
            <pc:docMk/>
            <pc:sldMk cId="3851001544" sldId="350"/>
            <ac:spMk id="3" creationId="{A6885FAD-79CF-4F4A-8E18-02BD7F5FA486}"/>
          </ac:spMkLst>
        </pc:spChg>
        <pc:spChg chg="del">
          <ac:chgData name="Krzysztof Lapinski" userId="5acdde3e-df09-47d0-87cb-383e2a2d9536" providerId="ADAL" clId="{6FF1A3F6-0BD2-4E42-BE6B-91EC5C2762C4}" dt="2020-08-25T23:10:06.514" v="355" actId="478"/>
          <ac:spMkLst>
            <pc:docMk/>
            <pc:sldMk cId="3851001544" sldId="350"/>
            <ac:spMk id="4" creationId="{977849FE-9FFA-0343-9778-EEEC84925B77}"/>
          </ac:spMkLst>
        </pc:spChg>
        <pc:spChg chg="del">
          <ac:chgData name="Krzysztof Lapinski" userId="5acdde3e-df09-47d0-87cb-383e2a2d9536" providerId="ADAL" clId="{6FF1A3F6-0BD2-4E42-BE6B-91EC5C2762C4}" dt="2020-08-25T23:10:06.514" v="355" actId="478"/>
          <ac:spMkLst>
            <pc:docMk/>
            <pc:sldMk cId="3851001544" sldId="350"/>
            <ac:spMk id="5" creationId="{4CADDF56-CEFE-AB4A-95FC-C62891C554E8}"/>
          </ac:spMkLst>
        </pc:spChg>
        <pc:spChg chg="del">
          <ac:chgData name="Krzysztof Lapinski" userId="5acdde3e-df09-47d0-87cb-383e2a2d9536" providerId="ADAL" clId="{6FF1A3F6-0BD2-4E42-BE6B-91EC5C2762C4}" dt="2020-08-25T23:10:03.726" v="354" actId="478"/>
          <ac:spMkLst>
            <pc:docMk/>
            <pc:sldMk cId="3851001544" sldId="350"/>
            <ac:spMk id="6" creationId="{A66312D2-5C4B-E64C-93FF-50759454D43E}"/>
          </ac:spMkLst>
        </pc:spChg>
        <pc:spChg chg="del">
          <ac:chgData name="Krzysztof Lapinski" userId="5acdde3e-df09-47d0-87cb-383e2a2d9536" providerId="ADAL" clId="{6FF1A3F6-0BD2-4E42-BE6B-91EC5C2762C4}" dt="2020-08-25T23:10:03.726" v="354" actId="478"/>
          <ac:spMkLst>
            <pc:docMk/>
            <pc:sldMk cId="3851001544" sldId="350"/>
            <ac:spMk id="7" creationId="{64082E4E-349E-3645-8BDE-7C3A9307D5D0}"/>
          </ac:spMkLst>
        </pc:spChg>
        <pc:spChg chg="del">
          <ac:chgData name="Krzysztof Lapinski" userId="5acdde3e-df09-47d0-87cb-383e2a2d9536" providerId="ADAL" clId="{6FF1A3F6-0BD2-4E42-BE6B-91EC5C2762C4}" dt="2020-08-25T23:10:03.726" v="354" actId="478"/>
          <ac:spMkLst>
            <pc:docMk/>
            <pc:sldMk cId="3851001544" sldId="350"/>
            <ac:spMk id="8" creationId="{916C07E8-C895-1F4E-9743-C9C1BE243ED7}"/>
          </ac:spMkLst>
        </pc:spChg>
        <pc:spChg chg="del">
          <ac:chgData name="Krzysztof Lapinski" userId="5acdde3e-df09-47d0-87cb-383e2a2d9536" providerId="ADAL" clId="{6FF1A3F6-0BD2-4E42-BE6B-91EC5C2762C4}" dt="2020-08-25T23:10:03.726" v="354" actId="478"/>
          <ac:spMkLst>
            <pc:docMk/>
            <pc:sldMk cId="3851001544" sldId="350"/>
            <ac:spMk id="9" creationId="{2308A7A9-21AD-6146-9F99-0268CC43C54B}"/>
          </ac:spMkLst>
        </pc:spChg>
        <pc:spChg chg="del">
          <ac:chgData name="Krzysztof Lapinski" userId="5acdde3e-df09-47d0-87cb-383e2a2d9536" providerId="ADAL" clId="{6FF1A3F6-0BD2-4E42-BE6B-91EC5C2762C4}" dt="2020-08-25T23:10:03.726" v="354" actId="478"/>
          <ac:spMkLst>
            <pc:docMk/>
            <pc:sldMk cId="3851001544" sldId="350"/>
            <ac:spMk id="10" creationId="{6F1FF71F-334D-2D4B-9915-B3F97E7CBB68}"/>
          </ac:spMkLst>
        </pc:spChg>
        <pc:spChg chg="del">
          <ac:chgData name="Krzysztof Lapinski" userId="5acdde3e-df09-47d0-87cb-383e2a2d9536" providerId="ADAL" clId="{6FF1A3F6-0BD2-4E42-BE6B-91EC5C2762C4}" dt="2020-08-25T23:10:03.726" v="354" actId="478"/>
          <ac:spMkLst>
            <pc:docMk/>
            <pc:sldMk cId="3851001544" sldId="350"/>
            <ac:spMk id="11" creationId="{812E737C-BDA1-A143-9172-8D4D20840C3F}"/>
          </ac:spMkLst>
        </pc:spChg>
        <pc:spChg chg="del">
          <ac:chgData name="Krzysztof Lapinski" userId="5acdde3e-df09-47d0-87cb-383e2a2d9536" providerId="ADAL" clId="{6FF1A3F6-0BD2-4E42-BE6B-91EC5C2762C4}" dt="2020-08-25T23:10:03.726" v="354" actId="478"/>
          <ac:spMkLst>
            <pc:docMk/>
            <pc:sldMk cId="3851001544" sldId="350"/>
            <ac:spMk id="12" creationId="{5F6E8BA4-825B-3046-A753-72EB230CF87A}"/>
          </ac:spMkLst>
        </pc:spChg>
        <pc:spChg chg="del">
          <ac:chgData name="Krzysztof Lapinski" userId="5acdde3e-df09-47d0-87cb-383e2a2d9536" providerId="ADAL" clId="{6FF1A3F6-0BD2-4E42-BE6B-91EC5C2762C4}" dt="2020-08-25T23:10:00.978" v="353" actId="478"/>
          <ac:spMkLst>
            <pc:docMk/>
            <pc:sldMk cId="3851001544" sldId="350"/>
            <ac:spMk id="13" creationId="{16BF7046-71F3-2A4E-9C21-1017FF58C8DC}"/>
          </ac:spMkLst>
        </pc:spChg>
        <pc:spChg chg="del">
          <ac:chgData name="Krzysztof Lapinski" userId="5acdde3e-df09-47d0-87cb-383e2a2d9536" providerId="ADAL" clId="{6FF1A3F6-0BD2-4E42-BE6B-91EC5C2762C4}" dt="2020-08-25T23:10:00.978" v="353" actId="478"/>
          <ac:spMkLst>
            <pc:docMk/>
            <pc:sldMk cId="3851001544" sldId="350"/>
            <ac:spMk id="14" creationId="{8FD1E7A9-87B2-1D42-A46C-3B3A56800755}"/>
          </ac:spMkLst>
        </pc:spChg>
        <pc:spChg chg="del">
          <ac:chgData name="Krzysztof Lapinski" userId="5acdde3e-df09-47d0-87cb-383e2a2d9536" providerId="ADAL" clId="{6FF1A3F6-0BD2-4E42-BE6B-91EC5C2762C4}" dt="2020-08-25T23:10:00.978" v="353" actId="478"/>
          <ac:spMkLst>
            <pc:docMk/>
            <pc:sldMk cId="3851001544" sldId="350"/>
            <ac:spMk id="15" creationId="{E2C5AEB0-8CE9-D644-8DD9-E243B7FEE5FB}"/>
          </ac:spMkLst>
        </pc:spChg>
        <pc:spChg chg="del">
          <ac:chgData name="Krzysztof Lapinski" userId="5acdde3e-df09-47d0-87cb-383e2a2d9536" providerId="ADAL" clId="{6FF1A3F6-0BD2-4E42-BE6B-91EC5C2762C4}" dt="2020-08-25T23:10:00.978" v="353" actId="478"/>
          <ac:spMkLst>
            <pc:docMk/>
            <pc:sldMk cId="3851001544" sldId="350"/>
            <ac:spMk id="16" creationId="{CAB71C08-90E1-F848-95A0-327DFFD1912F}"/>
          </ac:spMkLst>
        </pc:spChg>
        <pc:spChg chg="del">
          <ac:chgData name="Krzysztof Lapinski" userId="5acdde3e-df09-47d0-87cb-383e2a2d9536" providerId="ADAL" clId="{6FF1A3F6-0BD2-4E42-BE6B-91EC5C2762C4}" dt="2020-08-25T23:10:03.726" v="354" actId="478"/>
          <ac:spMkLst>
            <pc:docMk/>
            <pc:sldMk cId="3851001544" sldId="350"/>
            <ac:spMk id="17" creationId="{6FD20BA7-947A-0B4A-BAE0-997F35E08E91}"/>
          </ac:spMkLst>
        </pc:spChg>
        <pc:spChg chg="del">
          <ac:chgData name="Krzysztof Lapinski" userId="5acdde3e-df09-47d0-87cb-383e2a2d9536" providerId="ADAL" clId="{6FF1A3F6-0BD2-4E42-BE6B-91EC5C2762C4}" dt="2020-08-25T23:10:00.978" v="353" actId="478"/>
          <ac:spMkLst>
            <pc:docMk/>
            <pc:sldMk cId="3851001544" sldId="350"/>
            <ac:spMk id="18" creationId="{7B98C7EA-6920-684E-82B1-D90E76EC3895}"/>
          </ac:spMkLst>
        </pc:spChg>
        <pc:spChg chg="del">
          <ac:chgData name="Krzysztof Lapinski" userId="5acdde3e-df09-47d0-87cb-383e2a2d9536" providerId="ADAL" clId="{6FF1A3F6-0BD2-4E42-BE6B-91EC5C2762C4}" dt="2020-08-25T23:10:03.726" v="354" actId="478"/>
          <ac:spMkLst>
            <pc:docMk/>
            <pc:sldMk cId="3851001544" sldId="350"/>
            <ac:spMk id="19" creationId="{295B878E-923B-1041-B039-0666F7B790F2}"/>
          </ac:spMkLst>
        </pc:spChg>
        <pc:spChg chg="del">
          <ac:chgData name="Krzysztof Lapinski" userId="5acdde3e-df09-47d0-87cb-383e2a2d9536" providerId="ADAL" clId="{6FF1A3F6-0BD2-4E42-BE6B-91EC5C2762C4}" dt="2020-08-25T23:10:03.726" v="354" actId="478"/>
          <ac:spMkLst>
            <pc:docMk/>
            <pc:sldMk cId="3851001544" sldId="350"/>
            <ac:spMk id="20" creationId="{B852EDA7-FCFF-AE42-8F1C-CF1DB039C23A}"/>
          </ac:spMkLst>
        </pc:spChg>
        <pc:spChg chg="del">
          <ac:chgData name="Krzysztof Lapinski" userId="5acdde3e-df09-47d0-87cb-383e2a2d9536" providerId="ADAL" clId="{6FF1A3F6-0BD2-4E42-BE6B-91EC5C2762C4}" dt="2020-08-25T23:10:03.726" v="354" actId="478"/>
          <ac:spMkLst>
            <pc:docMk/>
            <pc:sldMk cId="3851001544" sldId="350"/>
            <ac:spMk id="21" creationId="{96F17189-3189-8440-981D-679EF4DD36D5}"/>
          </ac:spMkLst>
        </pc:spChg>
        <pc:spChg chg="del">
          <ac:chgData name="Krzysztof Lapinski" userId="5acdde3e-df09-47d0-87cb-383e2a2d9536" providerId="ADAL" clId="{6FF1A3F6-0BD2-4E42-BE6B-91EC5C2762C4}" dt="2020-08-25T23:10:03.726" v="354" actId="478"/>
          <ac:spMkLst>
            <pc:docMk/>
            <pc:sldMk cId="3851001544" sldId="350"/>
            <ac:spMk id="22" creationId="{AE582C2F-BB7A-AD41-BE7E-C1C3E569A609}"/>
          </ac:spMkLst>
        </pc:spChg>
        <pc:spChg chg="del">
          <ac:chgData name="Krzysztof Lapinski" userId="5acdde3e-df09-47d0-87cb-383e2a2d9536" providerId="ADAL" clId="{6FF1A3F6-0BD2-4E42-BE6B-91EC5C2762C4}" dt="2020-08-25T23:10:03.726" v="354" actId="478"/>
          <ac:spMkLst>
            <pc:docMk/>
            <pc:sldMk cId="3851001544" sldId="350"/>
            <ac:spMk id="23" creationId="{751B9E79-1483-7248-A47A-DF7BCC8352A1}"/>
          </ac:spMkLst>
        </pc:spChg>
        <pc:spChg chg="del">
          <ac:chgData name="Krzysztof Lapinski" userId="5acdde3e-df09-47d0-87cb-383e2a2d9536" providerId="ADAL" clId="{6FF1A3F6-0BD2-4E42-BE6B-91EC5C2762C4}" dt="2020-08-25T23:10:03.726" v="354" actId="478"/>
          <ac:spMkLst>
            <pc:docMk/>
            <pc:sldMk cId="3851001544" sldId="350"/>
            <ac:spMk id="24" creationId="{41405154-45F6-D441-98BB-0690057F121B}"/>
          </ac:spMkLst>
        </pc:spChg>
        <pc:spChg chg="add del mod">
          <ac:chgData name="Krzysztof Lapinski" userId="5acdde3e-df09-47d0-87cb-383e2a2d9536" providerId="ADAL" clId="{6FF1A3F6-0BD2-4E42-BE6B-91EC5C2762C4}" dt="2020-08-25T23:18:07.886" v="550" actId="21"/>
          <ac:spMkLst>
            <pc:docMk/>
            <pc:sldMk cId="3851001544" sldId="350"/>
            <ac:spMk id="25" creationId="{34A0A5B6-CBDF-8042-9EBC-80ABCACC60C3}"/>
          </ac:spMkLst>
        </pc:spChg>
        <pc:spChg chg="add del mod">
          <ac:chgData name="Krzysztof Lapinski" userId="5acdde3e-df09-47d0-87cb-383e2a2d9536" providerId="ADAL" clId="{6FF1A3F6-0BD2-4E42-BE6B-91EC5C2762C4}" dt="2020-08-25T23:18:07.886" v="550" actId="21"/>
          <ac:spMkLst>
            <pc:docMk/>
            <pc:sldMk cId="3851001544" sldId="350"/>
            <ac:spMk id="26" creationId="{1EE0C139-5B43-4440-8D9A-FD03949D198F}"/>
          </ac:spMkLst>
        </pc:spChg>
        <pc:spChg chg="add del mod">
          <ac:chgData name="Krzysztof Lapinski" userId="5acdde3e-df09-47d0-87cb-383e2a2d9536" providerId="ADAL" clId="{6FF1A3F6-0BD2-4E42-BE6B-91EC5C2762C4}" dt="2020-08-25T23:18:07.886" v="550" actId="21"/>
          <ac:spMkLst>
            <pc:docMk/>
            <pc:sldMk cId="3851001544" sldId="350"/>
            <ac:spMk id="27" creationId="{478E166F-66BA-5A40-A629-8D01041BAA0A}"/>
          </ac:spMkLst>
        </pc:spChg>
        <pc:spChg chg="add del mod">
          <ac:chgData name="Krzysztof Lapinski" userId="5acdde3e-df09-47d0-87cb-383e2a2d9536" providerId="ADAL" clId="{6FF1A3F6-0BD2-4E42-BE6B-91EC5C2762C4}" dt="2020-08-25T23:14:57.960" v="485" actId="478"/>
          <ac:spMkLst>
            <pc:docMk/>
            <pc:sldMk cId="3851001544" sldId="350"/>
            <ac:spMk id="28" creationId="{401212F8-218A-CD45-98DF-7C8D74788502}"/>
          </ac:spMkLst>
        </pc:spChg>
        <pc:spChg chg="add del mod">
          <ac:chgData name="Krzysztof Lapinski" userId="5acdde3e-df09-47d0-87cb-383e2a2d9536" providerId="ADAL" clId="{6FF1A3F6-0BD2-4E42-BE6B-91EC5C2762C4}" dt="2020-08-25T23:14:57.960" v="485" actId="478"/>
          <ac:spMkLst>
            <pc:docMk/>
            <pc:sldMk cId="3851001544" sldId="350"/>
            <ac:spMk id="29" creationId="{2D65071E-501D-FC43-A4B3-2863E3267415}"/>
          </ac:spMkLst>
        </pc:spChg>
        <pc:spChg chg="add del mod">
          <ac:chgData name="Krzysztof Lapinski" userId="5acdde3e-df09-47d0-87cb-383e2a2d9536" providerId="ADAL" clId="{6FF1A3F6-0BD2-4E42-BE6B-91EC5C2762C4}" dt="2020-08-25T23:11:16.147" v="385" actId="21"/>
          <ac:spMkLst>
            <pc:docMk/>
            <pc:sldMk cId="3851001544" sldId="350"/>
            <ac:spMk id="30" creationId="{5559DC7B-C233-2D45-A4F9-B9D7A2D7BB14}"/>
          </ac:spMkLst>
        </pc:spChg>
        <pc:spChg chg="add del mod">
          <ac:chgData name="Krzysztof Lapinski" userId="5acdde3e-df09-47d0-87cb-383e2a2d9536" providerId="ADAL" clId="{6FF1A3F6-0BD2-4E42-BE6B-91EC5C2762C4}" dt="2020-08-25T23:14:08.437" v="476" actId="478"/>
          <ac:spMkLst>
            <pc:docMk/>
            <pc:sldMk cId="3851001544" sldId="350"/>
            <ac:spMk id="31" creationId="{EAFEDDCD-B629-7244-8D9D-A9AC1F134C42}"/>
          </ac:spMkLst>
        </pc:spChg>
        <pc:spChg chg="add del mod">
          <ac:chgData name="Krzysztof Lapinski" userId="5acdde3e-df09-47d0-87cb-383e2a2d9536" providerId="ADAL" clId="{6FF1A3F6-0BD2-4E42-BE6B-91EC5C2762C4}" dt="2020-08-25T23:14:08.437" v="476" actId="478"/>
          <ac:spMkLst>
            <pc:docMk/>
            <pc:sldMk cId="3851001544" sldId="350"/>
            <ac:spMk id="32" creationId="{91C43B4C-7A18-4F41-97BF-B391D8D9F660}"/>
          </ac:spMkLst>
        </pc:spChg>
        <pc:spChg chg="add del mod">
          <ac:chgData name="Krzysztof Lapinski" userId="5acdde3e-df09-47d0-87cb-383e2a2d9536" providerId="ADAL" clId="{6FF1A3F6-0BD2-4E42-BE6B-91EC5C2762C4}" dt="2020-08-25T23:18:07.886" v="550" actId="21"/>
          <ac:spMkLst>
            <pc:docMk/>
            <pc:sldMk cId="3851001544" sldId="350"/>
            <ac:spMk id="33" creationId="{2675C417-89C0-5345-94BA-6935E76A868B}"/>
          </ac:spMkLst>
        </pc:spChg>
        <pc:spChg chg="add del mod">
          <ac:chgData name="Krzysztof Lapinski" userId="5acdde3e-df09-47d0-87cb-383e2a2d9536" providerId="ADAL" clId="{6FF1A3F6-0BD2-4E42-BE6B-91EC5C2762C4}" dt="2020-08-25T23:12:22.942" v="426"/>
          <ac:spMkLst>
            <pc:docMk/>
            <pc:sldMk cId="3851001544" sldId="350"/>
            <ac:spMk id="34" creationId="{A5176F85-85F0-BD40-B1A0-E1566D303169}"/>
          </ac:spMkLst>
        </pc:spChg>
        <pc:spChg chg="add del mod">
          <ac:chgData name="Krzysztof Lapinski" userId="5acdde3e-df09-47d0-87cb-383e2a2d9536" providerId="ADAL" clId="{6FF1A3F6-0BD2-4E42-BE6B-91EC5C2762C4}" dt="2020-08-25T23:13:45.364" v="452" actId="21"/>
          <ac:spMkLst>
            <pc:docMk/>
            <pc:sldMk cId="3851001544" sldId="350"/>
            <ac:spMk id="35" creationId="{A57B782F-DC2B-2D42-8F1A-575AF243BB47}"/>
          </ac:spMkLst>
        </pc:spChg>
      </pc:sldChg>
      <pc:sldChg chg="addSp modSp add mod modAnim">
        <pc:chgData name="Krzysztof Lapinski" userId="5acdde3e-df09-47d0-87cb-383e2a2d9536" providerId="ADAL" clId="{6FF1A3F6-0BD2-4E42-BE6B-91EC5C2762C4}" dt="2020-08-25T23:36:12.802" v="835"/>
        <pc:sldMkLst>
          <pc:docMk/>
          <pc:sldMk cId="2060083182" sldId="351"/>
        </pc:sldMkLst>
        <pc:spChg chg="add mod">
          <ac:chgData name="Krzysztof Lapinski" userId="5acdde3e-df09-47d0-87cb-383e2a2d9536" providerId="ADAL" clId="{6FF1A3F6-0BD2-4E42-BE6B-91EC5C2762C4}" dt="2020-08-25T23:36:01.619" v="833" actId="20577"/>
          <ac:spMkLst>
            <pc:docMk/>
            <pc:sldMk cId="2060083182" sldId="351"/>
            <ac:spMk id="3" creationId="{516BE4E5-25A9-6644-9146-CC252F504C6E}"/>
          </ac:spMkLst>
        </pc:spChg>
        <pc:spChg chg="add mod">
          <ac:chgData name="Krzysztof Lapinski" userId="5acdde3e-df09-47d0-87cb-383e2a2d9536" providerId="ADAL" clId="{6FF1A3F6-0BD2-4E42-BE6B-91EC5C2762C4}" dt="2020-08-25T23:36:12.802" v="835"/>
          <ac:spMkLst>
            <pc:docMk/>
            <pc:sldMk cId="2060083182" sldId="351"/>
            <ac:spMk id="4" creationId="{A63B53B8-F8CE-7B4F-8405-A55D7739B5DE}"/>
          </ac:spMkLst>
        </pc:spChg>
        <pc:picChg chg="add mod">
          <ac:chgData name="Krzysztof Lapinski" userId="5acdde3e-df09-47d0-87cb-383e2a2d9536" providerId="ADAL" clId="{6FF1A3F6-0BD2-4E42-BE6B-91EC5C2762C4}" dt="2020-08-25T23:35:50.155" v="810" actId="12789"/>
          <ac:picMkLst>
            <pc:docMk/>
            <pc:sldMk cId="2060083182" sldId="351"/>
            <ac:picMk id="2" creationId="{CC24802C-6EC6-DD48-B61A-E0E2DB51749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6E7E4-C311-5749-8093-2E53039CC366}" type="datetimeFigureOut">
              <a:rPr lang="x-none" smtClean="0"/>
              <a:t>15.09.2020</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DA0F-3248-AA4D-9B9B-6D0FDC29A3D1}" type="slidenum">
              <a:rPr lang="x-none" smtClean="0"/>
              <a:t>‹#›</a:t>
            </a:fld>
            <a:endParaRPr lang="x-none"/>
          </a:p>
        </p:txBody>
      </p:sp>
    </p:spTree>
    <p:extLst>
      <p:ext uri="{BB962C8B-B14F-4D97-AF65-F5344CB8AC3E}">
        <p14:creationId xmlns:p14="http://schemas.microsoft.com/office/powerpoint/2010/main" val="835965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Prowadzący omawia czym jest opera</a:t>
            </a:r>
          </a:p>
        </p:txBody>
      </p:sp>
      <p:sp>
        <p:nvSpPr>
          <p:cNvPr id="4" name="Slide Number Placeholder 3"/>
          <p:cNvSpPr>
            <a:spLocks noGrp="1"/>
          </p:cNvSpPr>
          <p:nvPr>
            <p:ph type="sldNum" sz="quarter" idx="5"/>
          </p:nvPr>
        </p:nvSpPr>
        <p:spPr/>
        <p:txBody>
          <a:bodyPr/>
          <a:lstStyle/>
          <a:p>
            <a:fld id="{2BB378F1-6AA7-C549-870E-98E753C7C03C}" type="slidenum">
              <a:rPr lang="x-none" smtClean="0"/>
              <a:t>2</a:t>
            </a:fld>
            <a:endParaRPr lang="x-none"/>
          </a:p>
        </p:txBody>
      </p:sp>
    </p:spTree>
    <p:extLst>
      <p:ext uri="{BB962C8B-B14F-4D97-AF65-F5344CB8AC3E}">
        <p14:creationId xmlns:p14="http://schemas.microsoft.com/office/powerpoint/2010/main" val="3725380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2BB378F1-6AA7-C549-870E-98E753C7C03C}" type="slidenum">
              <a:rPr lang="x-none" smtClean="0"/>
              <a:t>3</a:t>
            </a:fld>
            <a:endParaRPr lang="x-none"/>
          </a:p>
        </p:txBody>
      </p:sp>
    </p:spTree>
    <p:extLst>
      <p:ext uri="{BB962C8B-B14F-4D97-AF65-F5344CB8AC3E}">
        <p14:creationId xmlns:p14="http://schemas.microsoft.com/office/powerpoint/2010/main" val="785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93DDA0F-3248-AA4D-9B9B-6D0FDC29A3D1}" type="slidenum">
              <a:rPr lang="x-none" smtClean="0"/>
              <a:t>14</a:t>
            </a:fld>
            <a:endParaRPr lang="x-none"/>
          </a:p>
        </p:txBody>
      </p:sp>
    </p:spTree>
    <p:extLst>
      <p:ext uri="{BB962C8B-B14F-4D97-AF65-F5344CB8AC3E}">
        <p14:creationId xmlns:p14="http://schemas.microsoft.com/office/powerpoint/2010/main" val="1868731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Źródło: </a:t>
            </a:r>
            <a:r>
              <a:rPr lang="en-US" dirty="0"/>
              <a:t>https://</a:t>
            </a:r>
            <a:r>
              <a:rPr lang="en-US" dirty="0" err="1"/>
              <a:t>youtu.be</a:t>
            </a:r>
            <a:r>
              <a:rPr lang="en-US" dirty="0"/>
              <a:t>/EHVJfu5XSj4</a:t>
            </a:r>
          </a:p>
          <a:p>
            <a:endParaRPr lang="x-none" dirty="0"/>
          </a:p>
        </p:txBody>
      </p:sp>
      <p:sp>
        <p:nvSpPr>
          <p:cNvPr id="4" name="Slide Number Placeholder 3"/>
          <p:cNvSpPr>
            <a:spLocks noGrp="1"/>
          </p:cNvSpPr>
          <p:nvPr>
            <p:ph type="sldNum" sz="quarter" idx="5"/>
          </p:nvPr>
        </p:nvSpPr>
        <p:spPr/>
        <p:txBody>
          <a:bodyPr/>
          <a:lstStyle/>
          <a:p>
            <a:fld id="{893DDA0F-3248-AA4D-9B9B-6D0FDC29A3D1}" type="slidenum">
              <a:rPr lang="x-none" smtClean="0"/>
              <a:t>15</a:t>
            </a:fld>
            <a:endParaRPr lang="x-none"/>
          </a:p>
        </p:txBody>
      </p:sp>
    </p:spTree>
    <p:extLst>
      <p:ext uri="{BB962C8B-B14F-4D97-AF65-F5344CB8AC3E}">
        <p14:creationId xmlns:p14="http://schemas.microsoft.com/office/powerpoint/2010/main" val="2748209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Libretto </a:t>
            </a:r>
            <a:r>
              <a:rPr lang="pl-PL" dirty="0"/>
              <a:t>– tekst stanowiący podstawę dzieł sceniczno-muzycznych, takich jak opera, operetka, kantata, musical czy balet.</a:t>
            </a:r>
          </a:p>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Zdjęcie 1</a:t>
            </a:r>
            <a:r>
              <a:rPr lang="pl-PL" dirty="0"/>
              <a:t>: Wiedza ta pomoże Ci lepiej zrozumieć spektakl i skupić się na pięknej muzyce. Tak, opera to nie kino! Tu warto wiedzieć, jak potoczy się akcja.  W programie, który zakupisz przed spektaklem, znajdziesz obsadę i wiele interesujących szczegółów dotyczących realizacji. Tak przygotowany, będziesz mógł bez przeszkód delektować się sztuką i w pełni docenić artystyczny przekaz.</a:t>
            </a:r>
          </a:p>
          <a:p>
            <a:pPr marL="0" marR="0" lvl="0" indent="0" algn="l" defTabSz="914400" rtl="0" eaLnBrk="1" fontAlgn="auto" latinLnBrk="0" hangingPunct="1">
              <a:lnSpc>
                <a:spcPct val="100000"/>
              </a:lnSpc>
              <a:spcBef>
                <a:spcPts val="0"/>
              </a:spcBef>
              <a:spcAft>
                <a:spcPts val="0"/>
              </a:spcAft>
              <a:buClrTx/>
              <a:buSzTx/>
              <a:buFontTx/>
              <a:buNone/>
              <a:tabLst/>
              <a:defRPr/>
            </a:pPr>
            <a:r>
              <a:rPr lang="x-none" b="1" dirty="0"/>
              <a:t>Zdjęcie 2</a:t>
            </a:r>
            <a:r>
              <a:rPr lang="x-none" dirty="0"/>
              <a:t>: </a:t>
            </a:r>
            <a:r>
              <a:rPr lang="pl-PL" dirty="0"/>
              <a:t>Do teatru powinieneś przyjść ubrany elegancko. Dobrym wyborem dla pań jest klasyczna „mała czarna” lub w kolorze granatu. Można również postawić na kostium ze spodniami lub spódniczką. W przypadku panów zawsze sprawdzi się garnitur lub wizytowa koszula w połączeniu z takimi samymi spodniami. Jeśli wybieramy się na premierę, można pozwolić sobie na bardziej wyrafinowany strój – panowie na smoking, panie na długą suknię i dyskretną biżuterię. Nie przesadzajmy z perfumami. W zamkniętej przestrzeni ich nadmiar to również dyskomfort dla pozostałych melomanów.</a:t>
            </a:r>
          </a:p>
          <a:p>
            <a:r>
              <a:rPr lang="x-none" b="1" dirty="0"/>
              <a:t>Zdjęcie 3</a:t>
            </a:r>
            <a:r>
              <a:rPr lang="x-none" dirty="0"/>
              <a:t>: </a:t>
            </a:r>
            <a:r>
              <a:rPr lang="pl-PL" dirty="0"/>
              <a:t>Najbezpieczniej będzie, gdy pojawisz się w teatrze co najmniej kwadrans przed rozpoczęciem przedstawienia. Pozwoli Ci to spokojnie się rozebrać w szatni, przywitać znajomych, bez pośpiechu znaleźć i zająć swoje miejsce, przejrzeć program. Jeżeli masz miejsca w środku rzędu, tym bardziej pamiętaj o tym, aby zjawić się przed rozpoczęciem spektaklu i uniknąć przeciskania się między rzędami. W sytuacji kiedy jednak nie zdążyłeś, zajmij miejsce wskazane przez obsługę widowni lub poczekaj do przerwy.</a:t>
            </a:r>
          </a:p>
          <a:p>
            <a:r>
              <a:rPr lang="pl-PL" dirty="0"/>
              <a:t>Jeśli przyjeżdżasz samochodem, przyjedź odpowiednio wcześniej, żeby znaleźć wolne miejsce parkingowe.</a:t>
            </a:r>
          </a:p>
        </p:txBody>
      </p:sp>
      <p:sp>
        <p:nvSpPr>
          <p:cNvPr id="4" name="Slide Number Placeholder 3"/>
          <p:cNvSpPr>
            <a:spLocks noGrp="1"/>
          </p:cNvSpPr>
          <p:nvPr>
            <p:ph type="sldNum" sz="quarter" idx="5"/>
          </p:nvPr>
        </p:nvSpPr>
        <p:spPr/>
        <p:txBody>
          <a:bodyPr/>
          <a:lstStyle/>
          <a:p>
            <a:fld id="{893DDA0F-3248-AA4D-9B9B-6D0FDC29A3D1}" type="slidenum">
              <a:rPr lang="x-none" smtClean="0"/>
              <a:t>18</a:t>
            </a:fld>
            <a:endParaRPr lang="x-none"/>
          </a:p>
        </p:txBody>
      </p:sp>
    </p:spTree>
    <p:extLst>
      <p:ext uri="{BB962C8B-B14F-4D97-AF65-F5344CB8AC3E}">
        <p14:creationId xmlns:p14="http://schemas.microsoft.com/office/powerpoint/2010/main" val="2445976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1" dirty="0"/>
              <a:t>Zdjęcie 1</a:t>
            </a:r>
            <a:r>
              <a:rPr lang="pl-PL" dirty="0"/>
              <a:t>: Prezentowanie swojej tylnej części ciała to prawdziwe faux pas. Przechodź przodem, a skinieniem głowy podziękuj za przepuszczenie. Jeśli między rzędami jest zbyt mało przestrzeni, najlepiej wstać i przepuścić osobę, która próbuje dostać się na swoje miejsce.</a:t>
            </a:r>
          </a:p>
          <a:p>
            <a:r>
              <a:rPr lang="x-none" b="1" dirty="0"/>
              <a:t>Zdjęcie 2</a:t>
            </a:r>
            <a:r>
              <a:rPr lang="x-none" dirty="0"/>
              <a:t>: </a:t>
            </a:r>
            <a:r>
              <a:rPr lang="pl-PL" dirty="0"/>
              <a:t>W przeciwieństwie do kina, na teatralnej widowni nie powinno się spożywać posiłków i pić napojów. Popijanie wody mineralnej czy kawy z plastikowego kubka jest niedopuszczalne i świadczy o braku obycia. Nie powinno się także szeleścić papierkami od cukierków czy innych przekąsek. W czasie antraktu (przerwy) można natomiast skorzystać z kawiarni.</a:t>
            </a:r>
          </a:p>
          <a:p>
            <a:r>
              <a:rPr lang="x-none" b="1" dirty="0"/>
              <a:t>Zdjęcie 3</a:t>
            </a:r>
            <a:r>
              <a:rPr lang="x-none" dirty="0"/>
              <a:t>: </a:t>
            </a:r>
            <a:r>
              <a:rPr lang="pl-PL" dirty="0"/>
              <a:t>Wchodząc na widownię powinieneś wyłączyć telefon. Zadbaj o to, aby podczas trwania spektaklu nic Cię nie rozpraszało. Nie wykonuj zdjęć oraz nie nagrywaj filmów. Sztukę najlepiej oglądać na żywo. Jeśli bardzo chcesz mieć pamiątkę, zdjęcia możesz zrobić podczas ukłonów artystów. Nie przeglądaj wiadomości – odblask z telefonu potrafi skutecznie rozproszyć uwagę i przeszkodzić w odbiorze twojemu sąsiadowi.</a:t>
            </a:r>
          </a:p>
          <a:p>
            <a:endParaRPr lang="pl-PL" dirty="0"/>
          </a:p>
        </p:txBody>
      </p:sp>
      <p:sp>
        <p:nvSpPr>
          <p:cNvPr id="4" name="Slide Number Placeholder 3"/>
          <p:cNvSpPr>
            <a:spLocks noGrp="1"/>
          </p:cNvSpPr>
          <p:nvPr>
            <p:ph type="sldNum" sz="quarter" idx="5"/>
          </p:nvPr>
        </p:nvSpPr>
        <p:spPr/>
        <p:txBody>
          <a:bodyPr/>
          <a:lstStyle/>
          <a:p>
            <a:fld id="{893DDA0F-3248-AA4D-9B9B-6D0FDC29A3D1}" type="slidenum">
              <a:rPr lang="x-none" smtClean="0"/>
              <a:t>19</a:t>
            </a:fld>
            <a:endParaRPr lang="x-none"/>
          </a:p>
        </p:txBody>
      </p:sp>
    </p:spTree>
    <p:extLst>
      <p:ext uri="{BB962C8B-B14F-4D97-AF65-F5344CB8AC3E}">
        <p14:creationId xmlns:p14="http://schemas.microsoft.com/office/powerpoint/2010/main" val="2783827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1" dirty="0"/>
              <a:t>Zdjęcie 1</a:t>
            </a:r>
            <a:r>
              <a:rPr lang="pl-PL" dirty="0"/>
              <a:t>: Rozmowy w trakcie spektaklu świadczą o braku kultury. Rozmawiając przeszkadzasz artystom i pozostałym widzom.</a:t>
            </a:r>
          </a:p>
          <a:p>
            <a:r>
              <a:rPr lang="x-none" b="1" dirty="0"/>
              <a:t>Zdjęcie 2</a:t>
            </a:r>
            <a:r>
              <a:rPr lang="x-none" dirty="0"/>
              <a:t>: </a:t>
            </a:r>
            <a:r>
              <a:rPr lang="pl-PL" dirty="0"/>
              <a:t>Niedopuszczalnym jest wydmuchiwanie nosa, kichanie czy kaszel podczas spektaklu.</a:t>
            </a:r>
          </a:p>
          <a:p>
            <a:r>
              <a:rPr lang="x-none" b="1" dirty="0"/>
              <a:t>Zdjęcie 3</a:t>
            </a:r>
            <a:r>
              <a:rPr lang="x-none" dirty="0"/>
              <a:t>: </a:t>
            </a:r>
            <a:r>
              <a:rPr lang="pl-PL" dirty="0"/>
              <a:t>W operze nie należy wchodzić na scenę, dotykać elementów scenografii czy przechodzących artystów i ich kostiumów. Nawet jeśli artyści podchodzą do widowni bardzo blisko.</a:t>
            </a:r>
          </a:p>
        </p:txBody>
      </p:sp>
      <p:sp>
        <p:nvSpPr>
          <p:cNvPr id="4" name="Slide Number Placeholder 3"/>
          <p:cNvSpPr>
            <a:spLocks noGrp="1"/>
          </p:cNvSpPr>
          <p:nvPr>
            <p:ph type="sldNum" sz="quarter" idx="5"/>
          </p:nvPr>
        </p:nvSpPr>
        <p:spPr/>
        <p:txBody>
          <a:bodyPr/>
          <a:lstStyle/>
          <a:p>
            <a:fld id="{893DDA0F-3248-AA4D-9B9B-6D0FDC29A3D1}" type="slidenum">
              <a:rPr lang="x-none" smtClean="0"/>
              <a:t>20</a:t>
            </a:fld>
            <a:endParaRPr lang="x-none"/>
          </a:p>
        </p:txBody>
      </p:sp>
    </p:spTree>
    <p:extLst>
      <p:ext uri="{BB962C8B-B14F-4D97-AF65-F5344CB8AC3E}">
        <p14:creationId xmlns:p14="http://schemas.microsoft.com/office/powerpoint/2010/main" val="3358962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Zdjęcie 1</a:t>
            </a:r>
            <a:r>
              <a:rPr lang="pl-PL" dirty="0"/>
              <a:t>: Brawa są bardzo mile widziane. W ten sposób artyści widzą, że spektakl spotyka się z pozytywnym odbiorem. Brawa podczas ukłonów to docenienie pracy wszystkich osób zaangażowanych w przygotowanie spektaklu. Jeżeli przedstawienie wyjątkowo Ci się podobało, możesz oklaskiwać je na stojąco.</a:t>
            </a:r>
          </a:p>
          <a:p>
            <a:r>
              <a:rPr lang="x-none" b="1" dirty="0"/>
              <a:t>Zdjęcie 2</a:t>
            </a:r>
            <a:r>
              <a:rPr lang="x-none" dirty="0"/>
              <a:t>: </a:t>
            </a:r>
            <a:r>
              <a:rPr lang="pl-PL" dirty="0"/>
              <a:t>Opuszczenie sali przed zakończeniem będzie odebrane jako brak szacunku wobec wykonawców i widzów. Pamiętaj o tym, że opuszczanie swojego miejsca w trakcie trwania spektaklu jest niekomfortowe również dla innych osób, siedzących na widowni.</a:t>
            </a:r>
          </a:p>
          <a:p>
            <a:pPr marL="0" marR="0" lvl="0" indent="0" algn="l" defTabSz="914400" rtl="0" eaLnBrk="1" fontAlgn="auto" latinLnBrk="0" hangingPunct="1">
              <a:lnSpc>
                <a:spcPct val="100000"/>
              </a:lnSpc>
              <a:spcBef>
                <a:spcPts val="0"/>
              </a:spcBef>
              <a:spcAft>
                <a:spcPts val="0"/>
              </a:spcAft>
              <a:buClrTx/>
              <a:buSzTx/>
              <a:buFontTx/>
              <a:buNone/>
              <a:tabLst/>
              <a:defRPr/>
            </a:pPr>
            <a:r>
              <a:rPr lang="x-none" b="1" dirty="0"/>
              <a:t>Zdjęcie 3</a:t>
            </a:r>
            <a:r>
              <a:rPr lang="x-none" dirty="0"/>
              <a:t>: </a:t>
            </a:r>
            <a:r>
              <a:rPr lang="pl-PL" dirty="0"/>
              <a:t>Opera posiada w swoim repertuarze spektakle przeznaczone zarówno dla najmłodszych widzów, uczniów, a także osób dorosłych. Wybierając tytuł, który chcesz zobaczyć upewnij się, że będzie dla Ciebie odpowiedni.</a:t>
            </a:r>
          </a:p>
        </p:txBody>
      </p:sp>
      <p:sp>
        <p:nvSpPr>
          <p:cNvPr id="4" name="Slide Number Placeholder 3"/>
          <p:cNvSpPr>
            <a:spLocks noGrp="1"/>
          </p:cNvSpPr>
          <p:nvPr>
            <p:ph type="sldNum" sz="quarter" idx="5"/>
          </p:nvPr>
        </p:nvSpPr>
        <p:spPr/>
        <p:txBody>
          <a:bodyPr/>
          <a:lstStyle/>
          <a:p>
            <a:fld id="{893DDA0F-3248-AA4D-9B9B-6D0FDC29A3D1}" type="slidenum">
              <a:rPr lang="x-none" smtClean="0"/>
              <a:t>21</a:t>
            </a:fld>
            <a:endParaRPr lang="x-none"/>
          </a:p>
        </p:txBody>
      </p:sp>
    </p:spTree>
    <p:extLst>
      <p:ext uri="{BB962C8B-B14F-4D97-AF65-F5344CB8AC3E}">
        <p14:creationId xmlns:p14="http://schemas.microsoft.com/office/powerpoint/2010/main" val="1699128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Zakończenie zajęć</a:t>
            </a:r>
          </a:p>
        </p:txBody>
      </p:sp>
      <p:sp>
        <p:nvSpPr>
          <p:cNvPr id="4" name="Slide Number Placeholder 3"/>
          <p:cNvSpPr>
            <a:spLocks noGrp="1"/>
          </p:cNvSpPr>
          <p:nvPr>
            <p:ph type="sldNum" sz="quarter" idx="5"/>
          </p:nvPr>
        </p:nvSpPr>
        <p:spPr/>
        <p:txBody>
          <a:bodyPr/>
          <a:lstStyle/>
          <a:p>
            <a:fld id="{2BB378F1-6AA7-C549-870E-98E753C7C03C}" type="slidenum">
              <a:rPr lang="x-none" smtClean="0"/>
              <a:t>22</a:t>
            </a:fld>
            <a:endParaRPr lang="x-none"/>
          </a:p>
        </p:txBody>
      </p:sp>
    </p:spTree>
    <p:extLst>
      <p:ext uri="{BB962C8B-B14F-4D97-AF65-F5344CB8AC3E}">
        <p14:creationId xmlns:p14="http://schemas.microsoft.com/office/powerpoint/2010/main" val="2025800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E09511-C93F-5847-99E8-1AD4C8D1A1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xmlns="" id="{F0EC7FB1-E0C9-BB4A-85C1-E1EB3BDEB0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xmlns="" id="{9577F4EC-32FB-E44B-8CC4-CCCE86BBC8CC}"/>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01585BF8-F58D-A442-9899-76795038EE5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027D04FF-EAE8-2243-B303-97BAA03A47F7}"/>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448041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9BF959-2A74-1247-8C98-49986FBDEE8A}"/>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xmlns="" id="{17CC6E55-ED38-E143-8A87-FC65D7664C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C38103A6-4411-CD41-A02E-DC9C6B0FC405}"/>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8A7A5B09-8F92-5945-9ABF-51BEFEC296C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920A6882-14FF-9648-96CF-9600F593B18C}"/>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101395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CA7C06D8-97CE-0040-BB64-0D8639DD6FB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xmlns="" id="{94900E60-A096-EE4D-8C11-62D08B20C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3233952C-4D67-ED4F-A000-6AD88D0C76CA}"/>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2526E224-ED56-214B-BBC4-8106E9C0F502}"/>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481BB143-1C8F-4E42-8C49-C3675C9EC61B}"/>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621023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33731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67A01A-C2C3-B54E-A148-5DA89EE85C34}"/>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4D5365B6-1B61-7C4C-B33C-298F418DF7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C5C331AD-15AA-AA45-9EA7-18080CBD5FD6}"/>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27E9664F-23CB-C24B-B447-94015266EFC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2F98FBA7-1407-594D-A959-14C400FB0168}"/>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009766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46998A-C1DA-4B42-9DDB-B4C764DAF8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E4B87B24-66F5-8941-A74A-D97E79EABE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D0760BA-5586-C241-A275-5668B81BC0EE}"/>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F216070A-3F90-4249-964D-B17D4C1E4D6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C61F34BC-0BFC-2844-9FB1-4CAD0F68A9CE}"/>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4041087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111B49-B6BC-9A4C-988F-2A793B3C0477}"/>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96B2C1BE-AB23-F14E-8923-0D94196FC3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xmlns="" id="{8CD19ED6-6FB2-C548-B2E1-AC6C07915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xmlns="" id="{85ECFB37-6392-4C4D-A426-0C2309B41723}"/>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a16="http://schemas.microsoft.com/office/drawing/2014/main" xmlns="" id="{DD49F6D6-6844-9B4F-A560-B34922B760A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67DE4EB2-08F2-3343-9228-86A002454EDD}"/>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51575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502CD3-97FC-2E46-8C97-8DC53D6AD216}"/>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F5F178B7-E1D1-5D48-95EF-D79B220C1D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E924F9D7-50F3-1143-AFEA-F4E79D7BE7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xmlns="" id="{2F39C7CC-EAFB-5644-AEC4-796A2469A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A2429FF2-A283-814B-B679-9C78B6D3E4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xmlns="" id="{84732423-6605-3347-9A3C-836C4E09FE86}"/>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8" name="Footer Placeholder 7">
            <a:extLst>
              <a:ext uri="{FF2B5EF4-FFF2-40B4-BE49-F238E27FC236}">
                <a16:creationId xmlns:a16="http://schemas.microsoft.com/office/drawing/2014/main" xmlns="" id="{3F78E19E-EC67-5346-A295-4EC1EF929B4B}"/>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xmlns="" id="{10B1D4B2-5463-6A4D-9C6F-EEFDF1A6AB76}"/>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1396196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0B2FD7-B358-684C-A82D-B6DA9BC51B3E}"/>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xmlns="" id="{C963F4F0-029A-F443-96A1-F843A439A72E}"/>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4" name="Footer Placeholder 3">
            <a:extLst>
              <a:ext uri="{FF2B5EF4-FFF2-40B4-BE49-F238E27FC236}">
                <a16:creationId xmlns:a16="http://schemas.microsoft.com/office/drawing/2014/main" xmlns="" id="{CE320489-F063-3443-8DDE-C3374A28706D}"/>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xmlns="" id="{E09A0752-9AD4-2B4C-86B7-63D7502FEC95}"/>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24723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79BB5F1-EED1-FC48-BEAC-27C7B951603D}"/>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3" name="Footer Placeholder 2">
            <a:extLst>
              <a:ext uri="{FF2B5EF4-FFF2-40B4-BE49-F238E27FC236}">
                <a16:creationId xmlns:a16="http://schemas.microsoft.com/office/drawing/2014/main" xmlns="" id="{DA36F139-7176-A445-937A-0A08477F70E7}"/>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xmlns="" id="{0C45CE7F-FCA3-7D45-906D-A9EB90DA591B}"/>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116627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B8D8CF-74E2-7E48-A6FD-A8A3B0644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4A8B73EF-80C6-1749-9AE5-F66457A5B4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xmlns="" id="{F41DB8A5-57A6-324E-8363-39A4C01D1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D9E5D62-0EED-2149-9FED-E6ECF452A48D}"/>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a16="http://schemas.microsoft.com/office/drawing/2014/main" xmlns="" id="{5B88AC33-0175-204A-B04D-9AC5ED0D0C82}"/>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E01146E5-214F-4C4E-9625-8DA4EC82F2E9}"/>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043730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7F1712-23E5-2C43-B8E8-EFD3EA3468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xmlns="" id="{20057225-7019-5B4A-92B1-24D7CD22BB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xmlns="" id="{5F2F866F-5B27-C04A-852C-346DCF0E6A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972C4C9-9921-044B-8AB0-4AC509134090}"/>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a16="http://schemas.microsoft.com/office/drawing/2014/main" xmlns="" id="{0B572D35-EA01-A04C-B521-54472557D7A7}"/>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xmlns="" id="{45B785BD-43D5-8F44-A46E-735DC37D0C8A}"/>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825938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B1C88AF-3B36-1948-AC40-BF9679F66D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xmlns="" id="{ABAC2C1B-7808-9249-8343-D48CAB23FE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FE035042-CA9C-2741-A536-9EDCF44634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5FF65-C371-0F4C-8FB5-52235AEC25D7}" type="datetimeFigureOut">
              <a:rPr lang="x-none" smtClean="0"/>
              <a:t>15.09.2020</a:t>
            </a:fld>
            <a:endParaRPr lang="x-none"/>
          </a:p>
        </p:txBody>
      </p:sp>
      <p:sp>
        <p:nvSpPr>
          <p:cNvPr id="5" name="Footer Placeholder 4">
            <a:extLst>
              <a:ext uri="{FF2B5EF4-FFF2-40B4-BE49-F238E27FC236}">
                <a16:creationId xmlns:a16="http://schemas.microsoft.com/office/drawing/2014/main" xmlns="" id="{4265338C-0F1A-A447-A5BA-3F4B5A39F4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xmlns="" id="{4FC71D3B-FF3F-5F44-8155-5384279D75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4815A6-5DFC-1F43-A4A0-83EFE6F6647B}" type="slidenum">
              <a:rPr lang="x-none" smtClean="0"/>
              <a:t>‹#›</a:t>
            </a:fld>
            <a:endParaRPr lang="x-none"/>
          </a:p>
        </p:txBody>
      </p:sp>
    </p:spTree>
    <p:extLst>
      <p:ext uri="{BB962C8B-B14F-4D97-AF65-F5344CB8AC3E}">
        <p14:creationId xmlns:p14="http://schemas.microsoft.com/office/powerpoint/2010/main" val="555662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SqBeCzcXpso" TargetMode="External"/><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LJyfPhHnOPE" TargetMode="External"/><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youtu.be/r_BASJs2d-I" TargetMode="External"/><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ideo" Target="https://www.youtube.com/embed/EHVJfu5XSj4?feature=oembed" TargetMode="External"/><Relationship Id="rId5" Type="http://schemas.openxmlformats.org/officeDocument/2006/relationships/hyperlink" Target="https://youtu.be/EHVJfu5XSj4" TargetMode="Externa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2.xml"/><Relationship Id="rId1" Type="http://schemas.openxmlformats.org/officeDocument/2006/relationships/video" Target="https://www.youtube.com/embed/cRAoSlebBxA?feature=oembed" TargetMode="External"/><Relationship Id="rId4" Type="http://schemas.openxmlformats.org/officeDocument/2006/relationships/hyperlink" Target="https://youtu.be/cRAoSlebBxA"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0.png"/><Relationship Id="rId12"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jp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21C119A2-E112-2145-B86F-B0F1DE7B2F1F}"/>
              </a:ext>
            </a:extLst>
          </p:cNvPr>
          <p:cNvSpPr txBox="1"/>
          <p:nvPr/>
        </p:nvSpPr>
        <p:spPr>
          <a:xfrm>
            <a:off x="1608795" y="2911488"/>
            <a:ext cx="6756125" cy="830997"/>
          </a:xfrm>
          <a:prstGeom prst="rect">
            <a:avLst/>
          </a:prstGeom>
          <a:noFill/>
        </p:spPr>
        <p:txBody>
          <a:bodyPr wrap="square" rtlCol="0" anchor="ctr">
            <a:spAutoFit/>
          </a:bodyPr>
          <a:lstStyle/>
          <a:p>
            <a:pPr algn="ctr"/>
            <a:r>
              <a:rPr lang="pl-PL" sz="4800" b="1" cap="small" dirty="0">
                <a:solidFill>
                  <a:srgbClr val="CEB683"/>
                </a:solidFill>
                <a:latin typeface="Poppins" pitchFamily="2" charset="77"/>
                <a:cs typeface="Poppins" pitchFamily="2" charset="77"/>
              </a:rPr>
              <a:t>Zawody w operze</a:t>
            </a:r>
          </a:p>
        </p:txBody>
      </p:sp>
      <p:sp>
        <p:nvSpPr>
          <p:cNvPr id="11" name="Rectangular Callout 10">
            <a:extLst>
              <a:ext uri="{FF2B5EF4-FFF2-40B4-BE49-F238E27FC236}">
                <a16:creationId xmlns:a16="http://schemas.microsoft.com/office/drawing/2014/main" xmlns="" id="{6ED79718-51DE-2240-B720-97179AF940A8}"/>
              </a:ext>
            </a:extLst>
          </p:cNvPr>
          <p:cNvSpPr/>
          <p:nvPr/>
        </p:nvSpPr>
        <p:spPr>
          <a:xfrm>
            <a:off x="1216546" y="1089832"/>
            <a:ext cx="7743825" cy="3643312"/>
          </a:xfrm>
          <a:prstGeom prst="wedgeRectCallout">
            <a:avLst>
              <a:gd name="adj1" fmla="val -33563"/>
              <a:gd name="adj2" fmla="val 84758"/>
            </a:avLst>
          </a:prstGeom>
          <a:noFill/>
          <a:ln>
            <a:solidFill>
              <a:srgbClr val="CEB683"/>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15" name="Group 14">
            <a:extLst>
              <a:ext uri="{FF2B5EF4-FFF2-40B4-BE49-F238E27FC236}">
                <a16:creationId xmlns:a16="http://schemas.microsoft.com/office/drawing/2014/main" xmlns="" id="{7D3F1532-88C1-6243-B196-BD974CBF614B}"/>
              </a:ext>
            </a:extLst>
          </p:cNvPr>
          <p:cNvGrpSpPr/>
          <p:nvPr/>
        </p:nvGrpSpPr>
        <p:grpSpPr>
          <a:xfrm>
            <a:off x="9157617" y="5629343"/>
            <a:ext cx="2570638" cy="1125099"/>
            <a:chOff x="9517033" y="5629343"/>
            <a:chExt cx="2570638" cy="1125099"/>
          </a:xfrm>
        </p:grpSpPr>
        <p:sp>
          <p:nvSpPr>
            <p:cNvPr id="16" name="TextBox 15">
              <a:extLst>
                <a:ext uri="{FF2B5EF4-FFF2-40B4-BE49-F238E27FC236}">
                  <a16:creationId xmlns:a16="http://schemas.microsoft.com/office/drawing/2014/main" xmlns="" id="{6FC34ECE-3B7B-2F4D-AEBE-D7F0626EA142}"/>
                </a:ext>
              </a:extLst>
            </p:cNvPr>
            <p:cNvSpPr txBox="1"/>
            <p:nvPr/>
          </p:nvSpPr>
          <p:spPr>
            <a:xfrm>
              <a:off x="10324618" y="5842544"/>
              <a:ext cx="1156086" cy="246221"/>
            </a:xfrm>
            <a:prstGeom prst="rect">
              <a:avLst/>
            </a:prstGeom>
            <a:noFill/>
          </p:spPr>
          <p:txBody>
            <a:bodyPr wrap="none" rtlCol="0">
              <a:spAutoFit/>
            </a:bodyPr>
            <a:lstStyle/>
            <a:p>
              <a:r>
                <a:rPr lang="x-none" sz="1000" dirty="0">
                  <a:solidFill>
                    <a:schemeClr val="bg1">
                      <a:lumMod val="65000"/>
                      <a:lumOff val="35000"/>
                    </a:schemeClr>
                  </a:solidFill>
                </a:rPr>
                <a:t>Opracowane przez</a:t>
              </a:r>
            </a:p>
          </p:txBody>
        </p:sp>
        <p:pic>
          <p:nvPicPr>
            <p:cNvPr id="17" name="Picture 16">
              <a:extLst>
                <a:ext uri="{FF2B5EF4-FFF2-40B4-BE49-F238E27FC236}">
                  <a16:creationId xmlns:a16="http://schemas.microsoft.com/office/drawing/2014/main" xmlns="" id="{6E8C8A23-12AA-224F-AB26-58673B26D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17033" y="5629343"/>
              <a:ext cx="2570638" cy="1125099"/>
            </a:xfrm>
            <a:prstGeom prst="rect">
              <a:avLst/>
            </a:prstGeom>
          </p:spPr>
        </p:pic>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5782" y="1516633"/>
            <a:ext cx="3725351" cy="97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1132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3FFFA3EB-C22A-FB4D-96EC-A5723799402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408910" cy="6858000"/>
          </a:xfrm>
          <a:prstGeom prst="rect">
            <a:avLst/>
          </a:prstGeom>
        </p:spPr>
      </p:pic>
      <p:sp>
        <p:nvSpPr>
          <p:cNvPr id="7" name="Rectangle 6">
            <a:extLst>
              <a:ext uri="{FF2B5EF4-FFF2-40B4-BE49-F238E27FC236}">
                <a16:creationId xmlns:a16="http://schemas.microsoft.com/office/drawing/2014/main" xmlns=""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a16="http://schemas.microsoft.com/office/drawing/2014/main" xmlns=""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Soliści</a:t>
            </a:r>
          </a:p>
        </p:txBody>
      </p:sp>
      <p:sp>
        <p:nvSpPr>
          <p:cNvPr id="13" name="TextBox 12">
            <a:extLst>
              <a:ext uri="{FF2B5EF4-FFF2-40B4-BE49-F238E27FC236}">
                <a16:creationId xmlns:a16="http://schemas.microsoft.com/office/drawing/2014/main" xmlns="" id="{D8410E82-4374-674B-A481-FA29A3C0D5E2}"/>
              </a:ext>
            </a:extLst>
          </p:cNvPr>
          <p:cNvSpPr txBox="1"/>
          <p:nvPr/>
        </p:nvSpPr>
        <p:spPr>
          <a:xfrm>
            <a:off x="6256831" y="777768"/>
            <a:ext cx="5233635" cy="3693319"/>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Mianem solisty określamy zazwyczaj śpiewaka, wykonującego pojedynczy utwór, czyli śpiewającego solo. Każdy z solistów śpiewa konkretnym głosem. Te podstawowe (od skali w najwyższym rejestrze do najniższego) to dla głosów kobiecych: sopran, mezzosopran, alt. Dla głosów męskich: kontratenor, tenor, baryton, bas.</a:t>
            </a:r>
          </a:p>
          <a:p>
            <a:endParaRPr lang="pl-PL" dirty="0"/>
          </a:p>
          <a:p>
            <a:pPr marL="285750" indent="-285750">
              <a:buFont typeface="Arial" panose="020B0604020202020204" pitchFamily="34" charset="0"/>
              <a:buChar char="•"/>
            </a:pPr>
            <a:r>
              <a:rPr lang="pl-PL" dirty="0"/>
              <a:t>Partie solowe to arie i recytatywy.</a:t>
            </a:r>
          </a:p>
          <a:p>
            <a:pPr marL="285750" indent="-285750">
              <a:buFont typeface="Arial" panose="020B0604020202020204" pitchFamily="34" charset="0"/>
              <a:buChar char="•"/>
            </a:pPr>
            <a:r>
              <a:rPr lang="pl-PL" dirty="0"/>
              <a:t>Śpiewacy mogą śpiewać w duetach (dwoje), tercetach (troje),  a także w większych grupach.</a:t>
            </a:r>
          </a:p>
          <a:p>
            <a:pPr marL="285750" indent="-285750">
              <a:buFont typeface="Arial" panose="020B0604020202020204" pitchFamily="34" charset="0"/>
              <a:buChar char="•"/>
            </a:pPr>
            <a:r>
              <a:rPr lang="pl-PL" dirty="0"/>
              <a:t>Solistą może być także tancerz lub muzyk orkiestry, prezentując się pojedynczo – tańcząc lub grając.</a:t>
            </a:r>
          </a:p>
        </p:txBody>
      </p:sp>
      <p:grpSp>
        <p:nvGrpSpPr>
          <p:cNvPr id="19" name="Group 18">
            <a:extLst>
              <a:ext uri="{FF2B5EF4-FFF2-40B4-BE49-F238E27FC236}">
                <a16:creationId xmlns:a16="http://schemas.microsoft.com/office/drawing/2014/main" xmlns=""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a16="http://schemas.microsoft.com/office/drawing/2014/main" xmlns=""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a16="http://schemas.microsoft.com/office/drawing/2014/main" xmlns=""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a16="http://schemas.microsoft.com/office/drawing/2014/main" xmlns=""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a16="http://schemas.microsoft.com/office/drawing/2014/main" xmlns=""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Adam Sobierajski</a:t>
              </a:r>
            </a:p>
            <a:p>
              <a:pPr algn="r"/>
              <a:r>
                <a:rPr lang="pl-PL" sz="800" dirty="0"/>
                <a:t>Solista / Tenor</a:t>
              </a:r>
            </a:p>
            <a:p>
              <a:pPr algn="r"/>
              <a:r>
                <a:rPr lang="pl-PL" sz="800" dirty="0"/>
                <a:t>5 minut 35 sekund</a:t>
              </a:r>
            </a:p>
          </p:txBody>
        </p:sp>
      </p:grpSp>
    </p:spTree>
    <p:extLst>
      <p:ext uri="{BB962C8B-B14F-4D97-AF65-F5344CB8AC3E}">
        <p14:creationId xmlns:p14="http://schemas.microsoft.com/office/powerpoint/2010/main" val="23772662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77B0EB3-A99E-FC4D-8316-89748E559D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9536949" cy="6858000"/>
          </a:xfrm>
          <a:prstGeom prst="rect">
            <a:avLst/>
          </a:prstGeom>
        </p:spPr>
      </p:pic>
      <p:sp>
        <p:nvSpPr>
          <p:cNvPr id="7" name="Rectangle 6">
            <a:extLst>
              <a:ext uri="{FF2B5EF4-FFF2-40B4-BE49-F238E27FC236}">
                <a16:creationId xmlns:a16="http://schemas.microsoft.com/office/drawing/2014/main" xmlns=""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a16="http://schemas.microsoft.com/office/drawing/2014/main" xmlns=""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Chór</a:t>
            </a:r>
          </a:p>
        </p:txBody>
      </p:sp>
      <p:sp>
        <p:nvSpPr>
          <p:cNvPr id="13" name="TextBox 12">
            <a:extLst>
              <a:ext uri="{FF2B5EF4-FFF2-40B4-BE49-F238E27FC236}">
                <a16:creationId xmlns:a16="http://schemas.microsoft.com/office/drawing/2014/main" xmlns="" id="{D8410E82-4374-674B-A481-FA29A3C0D5E2}"/>
              </a:ext>
            </a:extLst>
          </p:cNvPr>
          <p:cNvSpPr txBox="1"/>
          <p:nvPr/>
        </p:nvSpPr>
        <p:spPr>
          <a:xfrm>
            <a:off x="6256831" y="2013608"/>
            <a:ext cx="5233635" cy="2585323"/>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Zespół muzyczny składający się z wokalistów, wykonujący utwór jedno- lub wielogłosowy, a cappella bądź z akompaniamentem.</a:t>
            </a:r>
          </a:p>
          <a:p>
            <a:endParaRPr lang="pl-PL" dirty="0"/>
          </a:p>
          <a:p>
            <a:pPr marL="285750" indent="-285750">
              <a:buFont typeface="Arial" panose="020B0604020202020204" pitchFamily="34" charset="0"/>
              <a:buChar char="•"/>
            </a:pPr>
            <a:r>
              <a:rPr lang="pl-PL" dirty="0"/>
              <a:t>Najczęściej prowadzony przez dyrygenta lub chórmistrza (kierownika chóru).</a:t>
            </a:r>
          </a:p>
          <a:p>
            <a:pPr marL="285750" indent="-285750">
              <a:buFont typeface="Arial" panose="020B0604020202020204" pitchFamily="34" charset="0"/>
              <a:buChar char="•"/>
            </a:pPr>
            <a:r>
              <a:rPr lang="pl-PL" dirty="0"/>
              <a:t>Mieszany chór tradycyjnie jest podzielony na 4 głosy − dwa żeńskie (sopran i alt) i dwa męskie (tenor i bas).</a:t>
            </a:r>
          </a:p>
        </p:txBody>
      </p:sp>
      <p:grpSp>
        <p:nvGrpSpPr>
          <p:cNvPr id="19" name="Group 18">
            <a:extLst>
              <a:ext uri="{FF2B5EF4-FFF2-40B4-BE49-F238E27FC236}">
                <a16:creationId xmlns:a16="http://schemas.microsoft.com/office/drawing/2014/main" xmlns=""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a16="http://schemas.microsoft.com/office/drawing/2014/main" xmlns=""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a16="http://schemas.microsoft.com/office/drawing/2014/main" xmlns=""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a16="http://schemas.microsoft.com/office/drawing/2014/main" xmlns=""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a16="http://schemas.microsoft.com/office/drawing/2014/main" xmlns=""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Krystyna Krzyżanowska-Łoboda</a:t>
              </a:r>
            </a:p>
            <a:p>
              <a:pPr algn="r"/>
              <a:r>
                <a:rPr lang="pl-PL" sz="800" dirty="0"/>
                <a:t>Kierownik Chóru Opery Śląskiej</a:t>
              </a:r>
            </a:p>
            <a:p>
              <a:pPr algn="r"/>
              <a:r>
                <a:rPr lang="pl-PL" sz="800" dirty="0"/>
                <a:t>10 minut 25 sekund</a:t>
              </a:r>
            </a:p>
          </p:txBody>
        </p:sp>
      </p:grpSp>
    </p:spTree>
    <p:extLst>
      <p:ext uri="{BB962C8B-B14F-4D97-AF65-F5344CB8AC3E}">
        <p14:creationId xmlns:p14="http://schemas.microsoft.com/office/powerpoint/2010/main" val="42147702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6B783AF5-6038-FD48-9D5C-E02832E105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319376" cy="6858078"/>
          </a:xfrm>
          <a:prstGeom prst="rect">
            <a:avLst/>
          </a:prstGeom>
        </p:spPr>
      </p:pic>
      <p:sp>
        <p:nvSpPr>
          <p:cNvPr id="7" name="Rectangle 6">
            <a:extLst>
              <a:ext uri="{FF2B5EF4-FFF2-40B4-BE49-F238E27FC236}">
                <a16:creationId xmlns:a16="http://schemas.microsoft.com/office/drawing/2014/main" xmlns=""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a16="http://schemas.microsoft.com/office/drawing/2014/main" xmlns="" id="{B672A148-C1A2-6C4A-BFB5-480EDBFBB6F9}"/>
              </a:ext>
            </a:extLst>
          </p:cNvPr>
          <p:cNvSpPr txBox="1"/>
          <p:nvPr/>
        </p:nvSpPr>
        <p:spPr>
          <a:xfrm>
            <a:off x="469808" y="5764841"/>
            <a:ext cx="5016592"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Zespół baletowy</a:t>
            </a:r>
          </a:p>
        </p:txBody>
      </p:sp>
      <p:sp>
        <p:nvSpPr>
          <p:cNvPr id="13" name="TextBox 12">
            <a:extLst>
              <a:ext uri="{FF2B5EF4-FFF2-40B4-BE49-F238E27FC236}">
                <a16:creationId xmlns:a16="http://schemas.microsoft.com/office/drawing/2014/main" xmlns="" id="{D8410E82-4374-674B-A481-FA29A3C0D5E2}"/>
              </a:ext>
            </a:extLst>
          </p:cNvPr>
          <p:cNvSpPr txBox="1"/>
          <p:nvPr/>
        </p:nvSpPr>
        <p:spPr>
          <a:xfrm>
            <a:off x="6702558" y="1166881"/>
            <a:ext cx="5233635" cy="4524315"/>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Grupa tancerzy biorących udział w spektaklu, a także baletmistrzowie. Zespół składa się z </a:t>
            </a:r>
            <a:r>
              <a:rPr lang="pl-PL" b="1" i="1" dirty="0" err="1">
                <a:effectLst>
                  <a:outerShdw blurRad="63500" sx="102000" sy="102000" algn="ctr" rotWithShape="0">
                    <a:prstClr val="black">
                      <a:alpha val="40000"/>
                    </a:prstClr>
                  </a:outerShdw>
                </a:effectLst>
              </a:rPr>
              <a:t>corps</a:t>
            </a:r>
            <a:r>
              <a:rPr lang="pl-PL" b="1" i="1" dirty="0">
                <a:effectLst>
                  <a:outerShdw blurRad="63500" sx="102000" sy="102000" algn="ctr" rotWithShape="0">
                    <a:prstClr val="black">
                      <a:alpha val="40000"/>
                    </a:prstClr>
                  </a:outerShdw>
                </a:effectLst>
              </a:rPr>
              <a:t> de balet </a:t>
            </a:r>
            <a:r>
              <a:rPr lang="pl-PL" b="1" dirty="0">
                <a:effectLst>
                  <a:outerShdw blurRad="63500" sx="102000" sy="102000" algn="ctr" rotWithShape="0">
                    <a:prstClr val="black">
                      <a:alpha val="40000"/>
                    </a:prstClr>
                  </a:outerShdw>
                </a:effectLst>
              </a:rPr>
              <a:t>(tancerze i tancerki), koryfejów i koryfejki, solistów i solistek, pierwszego tancerza i primabaleriny oraz baletmistrzów (pedagodzy).</a:t>
            </a:r>
          </a:p>
          <a:p>
            <a:endParaRPr lang="pl-PL" b="1" dirty="0">
              <a:effectLst>
                <a:outerShdw blurRad="63500" sx="102000" sy="102000" algn="ctr" rotWithShape="0">
                  <a:prstClr val="black">
                    <a:alpha val="40000"/>
                  </a:prstClr>
                </a:outerShdw>
              </a:effectLst>
            </a:endParaRPr>
          </a:p>
          <a:p>
            <a:r>
              <a:rPr lang="pl-PL" b="1" cap="small" dirty="0">
                <a:solidFill>
                  <a:srgbClr val="CEB683"/>
                </a:solidFill>
                <a:effectLst>
                  <a:outerShdw blurRad="63500" sx="102000" sy="102000" algn="ctr" rotWithShape="0">
                    <a:prstClr val="black">
                      <a:alpha val="40000"/>
                    </a:prstClr>
                  </a:outerShdw>
                </a:effectLst>
              </a:rPr>
              <a:t>Choreograf</a:t>
            </a:r>
          </a:p>
          <a:p>
            <a:r>
              <a:rPr lang="pl-PL" b="1" dirty="0">
                <a:effectLst>
                  <a:outerShdw blurRad="63500" sx="102000" sy="102000" algn="ctr" rotWithShape="0">
                    <a:prstClr val="black">
                      <a:alpha val="40000"/>
                    </a:prstClr>
                  </a:outerShdw>
                </a:effectLst>
              </a:rPr>
              <a:t>Do zadań choreografa należy tworzenie ogólnej koncepcji układu tanecznego do utworu lub specjalnie skomponowanej muzyki. Choreograf ma najważniejszą rolę do spełnienia w balecie, ale odpowiada także za każdy ruch sceniczny w innych formach – operze czy operetce. To z jednej strony osoba z ogromną wiedzą na temat techniki tańca, z drugiej – artysta, odpowiedzialny za ogólny obraz, który ilustruje spektakl. </a:t>
            </a:r>
          </a:p>
        </p:txBody>
      </p:sp>
      <p:grpSp>
        <p:nvGrpSpPr>
          <p:cNvPr id="19" name="Group 18">
            <a:extLst>
              <a:ext uri="{FF2B5EF4-FFF2-40B4-BE49-F238E27FC236}">
                <a16:creationId xmlns:a16="http://schemas.microsoft.com/office/drawing/2014/main" xmlns=""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a16="http://schemas.microsoft.com/office/drawing/2014/main" xmlns=""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a16="http://schemas.microsoft.com/office/drawing/2014/main" xmlns=""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a16="http://schemas.microsoft.com/office/drawing/2014/main" xmlns=""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a16="http://schemas.microsoft.com/office/drawing/2014/main" xmlns=""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Aleksandra Piotrowska-Zaręba</a:t>
              </a:r>
            </a:p>
            <a:p>
              <a:pPr algn="r"/>
              <a:r>
                <a:rPr lang="pl-PL" sz="800" dirty="0"/>
                <a:t>Solistka i zastępca kierownika Baletu Opery Śląskiej</a:t>
              </a:r>
            </a:p>
            <a:p>
              <a:pPr algn="r"/>
              <a:r>
                <a:rPr lang="pl-PL" sz="800" dirty="0"/>
                <a:t>6 minut</a:t>
              </a:r>
            </a:p>
          </p:txBody>
        </p:sp>
      </p:grpSp>
    </p:spTree>
    <p:extLst>
      <p:ext uri="{BB962C8B-B14F-4D97-AF65-F5344CB8AC3E}">
        <p14:creationId xmlns:p14="http://schemas.microsoft.com/office/powerpoint/2010/main" val="1193372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BA5259D-E8DE-A543-9C4B-9810B5CC0A0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xmlns="" id="{E871CBF4-B6E8-8B40-88A8-4718D7F9556C}"/>
              </a:ext>
            </a:extLst>
          </p:cNvPr>
          <p:cNvSpPr/>
          <p:nvPr/>
        </p:nvSpPr>
        <p:spPr>
          <a:xfrm>
            <a:off x="666206" y="2730137"/>
            <a:ext cx="4206240" cy="337021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5" name="Group 4">
            <a:extLst>
              <a:ext uri="{FF2B5EF4-FFF2-40B4-BE49-F238E27FC236}">
                <a16:creationId xmlns:a16="http://schemas.microsoft.com/office/drawing/2014/main" xmlns="" id="{9A7DFDBA-340C-D440-97D7-8E71D617EA86}"/>
              </a:ext>
            </a:extLst>
          </p:cNvPr>
          <p:cNvGrpSpPr/>
          <p:nvPr/>
        </p:nvGrpSpPr>
        <p:grpSpPr>
          <a:xfrm>
            <a:off x="817297" y="3111818"/>
            <a:ext cx="6092954" cy="2831544"/>
            <a:chOff x="817297" y="3040269"/>
            <a:chExt cx="6092954" cy="2831544"/>
          </a:xfrm>
        </p:grpSpPr>
        <p:sp>
          <p:nvSpPr>
            <p:cNvPr id="6" name="Rectangle 5">
              <a:extLst>
                <a:ext uri="{FF2B5EF4-FFF2-40B4-BE49-F238E27FC236}">
                  <a16:creationId xmlns:a16="http://schemas.microsoft.com/office/drawing/2014/main" xmlns="" id="{3D107474-04B9-7247-9355-D7515AE4CF0F}"/>
                </a:ext>
              </a:extLst>
            </p:cNvPr>
            <p:cNvSpPr/>
            <p:nvPr/>
          </p:nvSpPr>
          <p:spPr>
            <a:xfrm>
              <a:off x="823830" y="3040269"/>
              <a:ext cx="5002203" cy="523220"/>
            </a:xfrm>
            <a:prstGeom prst="rect">
              <a:avLst/>
            </a:prstGeom>
          </p:spPr>
          <p:txBody>
            <a:bodyPr wrap="square">
              <a:spAutoFit/>
            </a:bodyPr>
            <a:lstStyle/>
            <a:p>
              <a:r>
                <a:rPr lang="pl-PL" sz="2800" dirty="0"/>
                <a:t>Burza mózgów</a:t>
              </a:r>
              <a:endParaRPr lang="pl-PL" sz="2800" dirty="0">
                <a:solidFill>
                  <a:srgbClr val="CEB683"/>
                </a:solidFill>
              </a:endParaRPr>
            </a:p>
          </p:txBody>
        </p:sp>
        <p:sp>
          <p:nvSpPr>
            <p:cNvPr id="7" name="Rectangle 6">
              <a:extLst>
                <a:ext uri="{FF2B5EF4-FFF2-40B4-BE49-F238E27FC236}">
                  <a16:creationId xmlns:a16="http://schemas.microsoft.com/office/drawing/2014/main" xmlns="" id="{A7735E1A-D31C-4740-A208-7E7E7950CADD}"/>
                </a:ext>
              </a:extLst>
            </p:cNvPr>
            <p:cNvSpPr/>
            <p:nvPr/>
          </p:nvSpPr>
          <p:spPr>
            <a:xfrm>
              <a:off x="817297" y="3563489"/>
              <a:ext cx="6092954" cy="2308324"/>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Kto jest zatrudniony w operze?</a:t>
              </a:r>
            </a:p>
          </p:txBody>
        </p:sp>
      </p:grpSp>
    </p:spTree>
    <p:extLst>
      <p:ext uri="{BB962C8B-B14F-4D97-AF65-F5344CB8AC3E}">
        <p14:creationId xmlns:p14="http://schemas.microsoft.com/office/powerpoint/2010/main" val="5540245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xmlns="" id="{67A99C09-8667-F44E-B367-748F53E409B8}"/>
              </a:ext>
            </a:extLst>
          </p:cNvPr>
          <p:cNvGrpSpPr/>
          <p:nvPr/>
        </p:nvGrpSpPr>
        <p:grpSpPr>
          <a:xfrm>
            <a:off x="386765" y="2708388"/>
            <a:ext cx="4519749" cy="1953157"/>
            <a:chOff x="386765" y="2708388"/>
            <a:chExt cx="4519749" cy="1953157"/>
          </a:xfrm>
        </p:grpSpPr>
        <p:sp>
          <p:nvSpPr>
            <p:cNvPr id="13" name="Rectangle 12">
              <a:extLst>
                <a:ext uri="{FF2B5EF4-FFF2-40B4-BE49-F238E27FC236}">
                  <a16:creationId xmlns:a16="http://schemas.microsoft.com/office/drawing/2014/main" xmlns="" id="{16BF7046-71F3-2A4E-9C21-1017FF58C8DC}"/>
                </a:ext>
              </a:extLst>
            </p:cNvPr>
            <p:cNvSpPr/>
            <p:nvPr/>
          </p:nvSpPr>
          <p:spPr>
            <a:xfrm>
              <a:off x="386765" y="3061087"/>
              <a:ext cx="4519749" cy="1600458"/>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4" name="Rectangle 13">
              <a:extLst>
                <a:ext uri="{FF2B5EF4-FFF2-40B4-BE49-F238E27FC236}">
                  <a16:creationId xmlns:a16="http://schemas.microsoft.com/office/drawing/2014/main" xmlns="" id="{8FD1E7A9-87B2-1D42-A46C-3B3A56800755}"/>
                </a:ext>
              </a:extLst>
            </p:cNvPr>
            <p:cNvSpPr/>
            <p:nvPr/>
          </p:nvSpPr>
          <p:spPr>
            <a:xfrm>
              <a:off x="872268" y="2708388"/>
              <a:ext cx="3548742" cy="705396"/>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dirty="0">
                  <a:solidFill>
                    <a:srgbClr val="CEB683"/>
                  </a:solidFill>
                </a:rPr>
                <a:t>Muzyka i śpiew</a:t>
              </a:r>
              <a:endParaRPr lang="x-none" sz="2400" dirty="0">
                <a:solidFill>
                  <a:srgbClr val="CEB683"/>
                </a:solidFill>
              </a:endParaRPr>
            </a:p>
          </p:txBody>
        </p:sp>
        <p:sp>
          <p:nvSpPr>
            <p:cNvPr id="15" name="TextBox 14">
              <a:extLst>
                <a:ext uri="{FF2B5EF4-FFF2-40B4-BE49-F238E27FC236}">
                  <a16:creationId xmlns:a16="http://schemas.microsoft.com/office/drawing/2014/main" xmlns="" id="{E2C5AEB0-8CE9-D644-8DD9-E243B7FEE5FB}"/>
                </a:ext>
              </a:extLst>
            </p:cNvPr>
            <p:cNvSpPr txBox="1"/>
            <p:nvPr/>
          </p:nvSpPr>
          <p:spPr>
            <a:xfrm>
              <a:off x="408759" y="3448498"/>
              <a:ext cx="1905650" cy="400110"/>
            </a:xfrm>
            <a:prstGeom prst="rect">
              <a:avLst/>
            </a:prstGeom>
            <a:noFill/>
          </p:spPr>
          <p:txBody>
            <a:bodyPr wrap="none" rtlCol="0">
              <a:spAutoFit/>
            </a:bodyPr>
            <a:lstStyle/>
            <a:p>
              <a:r>
                <a:rPr lang="pl-PL" sz="2000" dirty="0" smtClean="0"/>
                <a:t>Muzyk orkiestry </a:t>
              </a:r>
              <a:endParaRPr lang="pl-PL" sz="2000" dirty="0"/>
            </a:p>
          </p:txBody>
        </p:sp>
        <p:sp>
          <p:nvSpPr>
            <p:cNvPr id="16" name="TextBox 15">
              <a:extLst>
                <a:ext uri="{FF2B5EF4-FFF2-40B4-BE49-F238E27FC236}">
                  <a16:creationId xmlns:a16="http://schemas.microsoft.com/office/drawing/2014/main" xmlns="" id="{CAB71C08-90E1-F848-95A0-327DFFD1912F}"/>
                </a:ext>
              </a:extLst>
            </p:cNvPr>
            <p:cNvSpPr txBox="1"/>
            <p:nvPr/>
          </p:nvSpPr>
          <p:spPr>
            <a:xfrm>
              <a:off x="613380" y="3822018"/>
              <a:ext cx="1663532" cy="400110"/>
            </a:xfrm>
            <a:prstGeom prst="rect">
              <a:avLst/>
            </a:prstGeom>
            <a:noFill/>
          </p:spPr>
          <p:txBody>
            <a:bodyPr wrap="none" rtlCol="0">
              <a:spAutoFit/>
            </a:bodyPr>
            <a:lstStyle/>
            <a:p>
              <a:r>
                <a:rPr lang="pl-PL" sz="2000" dirty="0"/>
                <a:t>Akompaniator</a:t>
              </a:r>
            </a:p>
          </p:txBody>
        </p:sp>
        <p:sp>
          <p:nvSpPr>
            <p:cNvPr id="18" name="TextBox 17">
              <a:extLst>
                <a:ext uri="{FF2B5EF4-FFF2-40B4-BE49-F238E27FC236}">
                  <a16:creationId xmlns:a16="http://schemas.microsoft.com/office/drawing/2014/main" xmlns="" id="{7B98C7EA-6920-684E-82B1-D90E76EC3895}"/>
                </a:ext>
              </a:extLst>
            </p:cNvPr>
            <p:cNvSpPr txBox="1"/>
            <p:nvPr/>
          </p:nvSpPr>
          <p:spPr>
            <a:xfrm>
              <a:off x="2311298" y="3497118"/>
              <a:ext cx="861518" cy="400110"/>
            </a:xfrm>
            <a:prstGeom prst="rect">
              <a:avLst/>
            </a:prstGeom>
            <a:noFill/>
          </p:spPr>
          <p:txBody>
            <a:bodyPr wrap="none" rtlCol="0">
              <a:spAutoFit/>
            </a:bodyPr>
            <a:lstStyle/>
            <a:p>
              <a:r>
                <a:rPr lang="pl-PL" sz="2000" dirty="0"/>
                <a:t>Solista</a:t>
              </a:r>
            </a:p>
          </p:txBody>
        </p:sp>
        <p:sp>
          <p:nvSpPr>
            <p:cNvPr id="25" name="TextBox 24">
              <a:extLst>
                <a:ext uri="{FF2B5EF4-FFF2-40B4-BE49-F238E27FC236}">
                  <a16:creationId xmlns:a16="http://schemas.microsoft.com/office/drawing/2014/main" xmlns="" id="{1151B17D-F430-B348-8A62-18B66C2B0608}"/>
                </a:ext>
              </a:extLst>
            </p:cNvPr>
            <p:cNvSpPr txBox="1"/>
            <p:nvPr/>
          </p:nvSpPr>
          <p:spPr>
            <a:xfrm>
              <a:off x="3267504" y="3482448"/>
              <a:ext cx="1588512" cy="400110"/>
            </a:xfrm>
            <a:prstGeom prst="rect">
              <a:avLst/>
            </a:prstGeom>
            <a:noFill/>
          </p:spPr>
          <p:txBody>
            <a:bodyPr wrap="none" rtlCol="0">
              <a:spAutoFit/>
            </a:bodyPr>
            <a:lstStyle/>
            <a:p>
              <a:r>
                <a:rPr lang="pl-PL" sz="2000" dirty="0" smtClean="0"/>
                <a:t>Artysta chóru</a:t>
              </a:r>
              <a:endParaRPr lang="pl-PL" sz="2000" dirty="0"/>
            </a:p>
          </p:txBody>
        </p:sp>
        <p:sp>
          <p:nvSpPr>
            <p:cNvPr id="27" name="TextBox 26">
              <a:extLst>
                <a:ext uri="{FF2B5EF4-FFF2-40B4-BE49-F238E27FC236}">
                  <a16:creationId xmlns:a16="http://schemas.microsoft.com/office/drawing/2014/main" xmlns="" id="{B1D4D5F2-4727-DA43-A10D-7054394B4519}"/>
                </a:ext>
              </a:extLst>
            </p:cNvPr>
            <p:cNvSpPr txBox="1"/>
            <p:nvPr/>
          </p:nvSpPr>
          <p:spPr>
            <a:xfrm>
              <a:off x="2811898" y="3834427"/>
              <a:ext cx="1125565" cy="400110"/>
            </a:xfrm>
            <a:prstGeom prst="rect">
              <a:avLst/>
            </a:prstGeom>
            <a:noFill/>
          </p:spPr>
          <p:txBody>
            <a:bodyPr wrap="none" rtlCol="0">
              <a:spAutoFit/>
            </a:bodyPr>
            <a:lstStyle/>
            <a:p>
              <a:r>
                <a:rPr lang="pl-PL" sz="2000" dirty="0"/>
                <a:t>Dyrygent</a:t>
              </a:r>
              <a:endParaRPr lang="pl-PL" sz="2000" dirty="0">
                <a:effectLst/>
              </a:endParaRPr>
            </a:p>
          </p:txBody>
        </p:sp>
        <p:sp>
          <p:nvSpPr>
            <p:cNvPr id="28" name="TextBox 27">
              <a:extLst>
                <a:ext uri="{FF2B5EF4-FFF2-40B4-BE49-F238E27FC236}">
                  <a16:creationId xmlns:a16="http://schemas.microsoft.com/office/drawing/2014/main" xmlns="" id="{2ED9D539-5623-654B-86A4-0D6E8C0B9201}"/>
                </a:ext>
              </a:extLst>
            </p:cNvPr>
            <p:cNvSpPr txBox="1"/>
            <p:nvPr/>
          </p:nvSpPr>
          <p:spPr>
            <a:xfrm>
              <a:off x="672717" y="4220060"/>
              <a:ext cx="2168607" cy="400110"/>
            </a:xfrm>
            <a:prstGeom prst="rect">
              <a:avLst/>
            </a:prstGeom>
            <a:noFill/>
          </p:spPr>
          <p:txBody>
            <a:bodyPr wrap="none" rtlCol="0">
              <a:spAutoFit/>
            </a:bodyPr>
            <a:lstStyle/>
            <a:p>
              <a:r>
                <a:rPr lang="pl-PL" sz="2000" dirty="0"/>
                <a:t>Asystent dyrygenta</a:t>
              </a:r>
            </a:p>
          </p:txBody>
        </p:sp>
        <p:sp>
          <p:nvSpPr>
            <p:cNvPr id="29" name="TextBox 28">
              <a:extLst>
                <a:ext uri="{FF2B5EF4-FFF2-40B4-BE49-F238E27FC236}">
                  <a16:creationId xmlns:a16="http://schemas.microsoft.com/office/drawing/2014/main" xmlns="" id="{E07A4B07-FE64-D543-B54B-95B5738828F4}"/>
                </a:ext>
              </a:extLst>
            </p:cNvPr>
            <p:cNvSpPr txBox="1"/>
            <p:nvPr/>
          </p:nvSpPr>
          <p:spPr>
            <a:xfrm>
              <a:off x="2889219" y="4222128"/>
              <a:ext cx="1435649" cy="400110"/>
            </a:xfrm>
            <a:prstGeom prst="rect">
              <a:avLst/>
            </a:prstGeom>
            <a:noFill/>
          </p:spPr>
          <p:txBody>
            <a:bodyPr wrap="none" rtlCol="0">
              <a:spAutoFit/>
            </a:bodyPr>
            <a:lstStyle/>
            <a:p>
              <a:r>
                <a:rPr lang="pl-PL" sz="2000" dirty="0"/>
                <a:t>Korepetytor</a:t>
              </a:r>
            </a:p>
          </p:txBody>
        </p:sp>
      </p:grpSp>
      <p:grpSp>
        <p:nvGrpSpPr>
          <p:cNvPr id="59" name="Group 58">
            <a:extLst>
              <a:ext uri="{FF2B5EF4-FFF2-40B4-BE49-F238E27FC236}">
                <a16:creationId xmlns:a16="http://schemas.microsoft.com/office/drawing/2014/main" xmlns="" id="{5409BEB2-8618-2546-A881-C702E4FCA8F6}"/>
              </a:ext>
            </a:extLst>
          </p:cNvPr>
          <p:cNvGrpSpPr/>
          <p:nvPr/>
        </p:nvGrpSpPr>
        <p:grpSpPr>
          <a:xfrm>
            <a:off x="5978469" y="178686"/>
            <a:ext cx="4519749" cy="2260669"/>
            <a:chOff x="5978469" y="178686"/>
            <a:chExt cx="4519749" cy="2260669"/>
          </a:xfrm>
        </p:grpSpPr>
        <p:sp>
          <p:nvSpPr>
            <p:cNvPr id="6" name="Rectangle 5">
              <a:extLst>
                <a:ext uri="{FF2B5EF4-FFF2-40B4-BE49-F238E27FC236}">
                  <a16:creationId xmlns:a16="http://schemas.microsoft.com/office/drawing/2014/main" xmlns="" id="{A66312D2-5C4B-E64C-93FF-50759454D43E}"/>
                </a:ext>
              </a:extLst>
            </p:cNvPr>
            <p:cNvSpPr/>
            <p:nvPr/>
          </p:nvSpPr>
          <p:spPr>
            <a:xfrm>
              <a:off x="5978469" y="531385"/>
              <a:ext cx="4519749" cy="1907970"/>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Rectangle 6">
              <a:extLst>
                <a:ext uri="{FF2B5EF4-FFF2-40B4-BE49-F238E27FC236}">
                  <a16:creationId xmlns:a16="http://schemas.microsoft.com/office/drawing/2014/main" xmlns="" id="{64082E4E-349E-3645-8BDE-7C3A9307D5D0}"/>
                </a:ext>
              </a:extLst>
            </p:cNvPr>
            <p:cNvSpPr/>
            <p:nvPr/>
          </p:nvSpPr>
          <p:spPr>
            <a:xfrm>
              <a:off x="6463972" y="178686"/>
              <a:ext cx="3548742" cy="705396"/>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2400" dirty="0">
                  <a:solidFill>
                    <a:srgbClr val="CEB683"/>
                  </a:solidFill>
                </a:rPr>
                <a:t>Balet </a:t>
              </a:r>
              <a:r>
                <a:rPr lang="en-US" sz="2400" dirty="0" err="1">
                  <a:solidFill>
                    <a:srgbClr val="CEB683"/>
                  </a:solidFill>
                </a:rPr>
                <a:t>i</a:t>
              </a:r>
              <a:r>
                <a:rPr lang="x-none" sz="2400" dirty="0">
                  <a:solidFill>
                    <a:srgbClr val="CEB683"/>
                  </a:solidFill>
                </a:rPr>
                <a:t> tancerze</a:t>
              </a:r>
            </a:p>
          </p:txBody>
        </p:sp>
        <p:sp>
          <p:nvSpPr>
            <p:cNvPr id="8" name="TextBox 7">
              <a:extLst>
                <a:ext uri="{FF2B5EF4-FFF2-40B4-BE49-F238E27FC236}">
                  <a16:creationId xmlns:a16="http://schemas.microsoft.com/office/drawing/2014/main" xmlns="" id="{916C07E8-C895-1F4E-9743-C9C1BE243ED7}"/>
                </a:ext>
              </a:extLst>
            </p:cNvPr>
            <p:cNvSpPr txBox="1"/>
            <p:nvPr/>
          </p:nvSpPr>
          <p:spPr>
            <a:xfrm>
              <a:off x="6141610" y="966882"/>
              <a:ext cx="1360244" cy="400110"/>
            </a:xfrm>
            <a:prstGeom prst="rect">
              <a:avLst/>
            </a:prstGeom>
            <a:noFill/>
          </p:spPr>
          <p:txBody>
            <a:bodyPr wrap="none" rtlCol="0">
              <a:spAutoFit/>
            </a:bodyPr>
            <a:lstStyle/>
            <a:p>
              <a:r>
                <a:rPr lang="pl-PL" sz="2000" dirty="0"/>
                <a:t>Baletmistrz</a:t>
              </a:r>
            </a:p>
          </p:txBody>
        </p:sp>
        <p:sp>
          <p:nvSpPr>
            <p:cNvPr id="9" name="TextBox 8">
              <a:extLst>
                <a:ext uri="{FF2B5EF4-FFF2-40B4-BE49-F238E27FC236}">
                  <a16:creationId xmlns:a16="http://schemas.microsoft.com/office/drawing/2014/main" xmlns="" id="{2308A7A9-21AD-6146-9F99-0268CC43C54B}"/>
                </a:ext>
              </a:extLst>
            </p:cNvPr>
            <p:cNvSpPr txBox="1"/>
            <p:nvPr/>
          </p:nvSpPr>
          <p:spPr>
            <a:xfrm>
              <a:off x="8515374" y="985639"/>
              <a:ext cx="1435649" cy="400110"/>
            </a:xfrm>
            <a:prstGeom prst="rect">
              <a:avLst/>
            </a:prstGeom>
            <a:noFill/>
          </p:spPr>
          <p:txBody>
            <a:bodyPr wrap="none" rtlCol="0">
              <a:spAutoFit/>
            </a:bodyPr>
            <a:lstStyle/>
            <a:p>
              <a:r>
                <a:rPr lang="pl-PL" sz="2000" dirty="0"/>
                <a:t>Korepetytor</a:t>
              </a:r>
            </a:p>
          </p:txBody>
        </p:sp>
        <p:sp>
          <p:nvSpPr>
            <p:cNvPr id="10" name="TextBox 9">
              <a:extLst>
                <a:ext uri="{FF2B5EF4-FFF2-40B4-BE49-F238E27FC236}">
                  <a16:creationId xmlns:a16="http://schemas.microsoft.com/office/drawing/2014/main" xmlns="" id="{6F1FF71F-334D-2D4B-9915-B3F97E7CBB68}"/>
                </a:ext>
              </a:extLst>
            </p:cNvPr>
            <p:cNvSpPr txBox="1"/>
            <p:nvPr/>
          </p:nvSpPr>
          <p:spPr>
            <a:xfrm>
              <a:off x="7472196" y="1093015"/>
              <a:ext cx="916789" cy="400110"/>
            </a:xfrm>
            <a:prstGeom prst="rect">
              <a:avLst/>
            </a:prstGeom>
            <a:noFill/>
          </p:spPr>
          <p:txBody>
            <a:bodyPr wrap="none" rtlCol="0">
              <a:spAutoFit/>
            </a:bodyPr>
            <a:lstStyle/>
            <a:p>
              <a:r>
                <a:rPr lang="pl-PL" sz="2000" dirty="0"/>
                <a:t>Koryfej</a:t>
              </a:r>
            </a:p>
          </p:txBody>
        </p:sp>
        <p:sp>
          <p:nvSpPr>
            <p:cNvPr id="11" name="TextBox 10">
              <a:extLst>
                <a:ext uri="{FF2B5EF4-FFF2-40B4-BE49-F238E27FC236}">
                  <a16:creationId xmlns:a16="http://schemas.microsoft.com/office/drawing/2014/main" xmlns="" id="{812E737C-BDA1-A143-9172-8D4D20840C3F}"/>
                </a:ext>
              </a:extLst>
            </p:cNvPr>
            <p:cNvSpPr txBox="1"/>
            <p:nvPr/>
          </p:nvSpPr>
          <p:spPr>
            <a:xfrm>
              <a:off x="8213551" y="1485499"/>
              <a:ext cx="1648208" cy="400110"/>
            </a:xfrm>
            <a:prstGeom prst="rect">
              <a:avLst/>
            </a:prstGeom>
            <a:noFill/>
          </p:spPr>
          <p:txBody>
            <a:bodyPr wrap="none" rtlCol="0">
              <a:spAutoFit/>
            </a:bodyPr>
            <a:lstStyle/>
            <a:p>
              <a:r>
                <a:rPr lang="pl-PL" sz="2000" dirty="0"/>
                <a:t>Primabalerina</a:t>
              </a:r>
            </a:p>
          </p:txBody>
        </p:sp>
        <p:sp>
          <p:nvSpPr>
            <p:cNvPr id="12" name="TextBox 11">
              <a:extLst>
                <a:ext uri="{FF2B5EF4-FFF2-40B4-BE49-F238E27FC236}">
                  <a16:creationId xmlns:a16="http://schemas.microsoft.com/office/drawing/2014/main" xmlns="" id="{5F6E8BA4-825B-3046-A753-72EB230CF87A}"/>
                </a:ext>
              </a:extLst>
            </p:cNvPr>
            <p:cNvSpPr txBox="1"/>
            <p:nvPr/>
          </p:nvSpPr>
          <p:spPr>
            <a:xfrm>
              <a:off x="6021076" y="1951581"/>
              <a:ext cx="1941494" cy="400110"/>
            </a:xfrm>
            <a:prstGeom prst="rect">
              <a:avLst/>
            </a:prstGeom>
            <a:noFill/>
          </p:spPr>
          <p:txBody>
            <a:bodyPr wrap="none" rtlCol="0">
              <a:spAutoFit/>
            </a:bodyPr>
            <a:lstStyle/>
            <a:p>
              <a:r>
                <a:rPr lang="pl-PL" sz="2000" dirty="0"/>
                <a:t>Kierownik baletu</a:t>
              </a:r>
            </a:p>
          </p:txBody>
        </p:sp>
        <p:sp>
          <p:nvSpPr>
            <p:cNvPr id="17" name="TextBox 16">
              <a:extLst>
                <a:ext uri="{FF2B5EF4-FFF2-40B4-BE49-F238E27FC236}">
                  <a16:creationId xmlns:a16="http://schemas.microsoft.com/office/drawing/2014/main" xmlns="" id="{6FD20BA7-947A-0B4A-BAE0-997F35E08E91}"/>
                </a:ext>
              </a:extLst>
            </p:cNvPr>
            <p:cNvSpPr txBox="1"/>
            <p:nvPr/>
          </p:nvSpPr>
          <p:spPr>
            <a:xfrm>
              <a:off x="9439264" y="1878550"/>
              <a:ext cx="861518" cy="400110"/>
            </a:xfrm>
            <a:prstGeom prst="rect">
              <a:avLst/>
            </a:prstGeom>
            <a:noFill/>
          </p:spPr>
          <p:txBody>
            <a:bodyPr wrap="none" rtlCol="0">
              <a:spAutoFit/>
            </a:bodyPr>
            <a:lstStyle/>
            <a:p>
              <a:r>
                <a:rPr lang="pl-PL" sz="2000" dirty="0"/>
                <a:t>Solista</a:t>
              </a:r>
            </a:p>
          </p:txBody>
        </p:sp>
        <p:sp>
          <p:nvSpPr>
            <p:cNvPr id="30" name="TextBox 29">
              <a:extLst>
                <a:ext uri="{FF2B5EF4-FFF2-40B4-BE49-F238E27FC236}">
                  <a16:creationId xmlns:a16="http://schemas.microsoft.com/office/drawing/2014/main" xmlns="" id="{E632F72F-FA5D-094D-B1CA-5E63599E6032}"/>
                </a:ext>
              </a:extLst>
            </p:cNvPr>
            <p:cNvSpPr txBox="1"/>
            <p:nvPr/>
          </p:nvSpPr>
          <p:spPr>
            <a:xfrm>
              <a:off x="7903859" y="1895069"/>
              <a:ext cx="1435649" cy="400110"/>
            </a:xfrm>
            <a:prstGeom prst="rect">
              <a:avLst/>
            </a:prstGeom>
            <a:noFill/>
          </p:spPr>
          <p:txBody>
            <a:bodyPr wrap="none" rtlCol="0">
              <a:spAutoFit/>
            </a:bodyPr>
            <a:lstStyle/>
            <a:p>
              <a:r>
                <a:rPr lang="pl-PL" sz="2000" dirty="0"/>
                <a:t>Korepetytor</a:t>
              </a:r>
            </a:p>
          </p:txBody>
        </p:sp>
        <p:sp>
          <p:nvSpPr>
            <p:cNvPr id="31" name="TextBox 30">
              <a:extLst>
                <a:ext uri="{FF2B5EF4-FFF2-40B4-BE49-F238E27FC236}">
                  <a16:creationId xmlns:a16="http://schemas.microsoft.com/office/drawing/2014/main" xmlns="" id="{B31A7EDA-279E-7747-A19F-560A58640C23}"/>
                </a:ext>
              </a:extLst>
            </p:cNvPr>
            <p:cNvSpPr txBox="1"/>
            <p:nvPr/>
          </p:nvSpPr>
          <p:spPr>
            <a:xfrm>
              <a:off x="6093016" y="1515935"/>
              <a:ext cx="1825949" cy="400110"/>
            </a:xfrm>
            <a:prstGeom prst="rect">
              <a:avLst/>
            </a:prstGeom>
            <a:noFill/>
          </p:spPr>
          <p:txBody>
            <a:bodyPr wrap="none" rtlCol="0">
              <a:spAutoFit/>
            </a:bodyPr>
            <a:lstStyle/>
            <a:p>
              <a:r>
                <a:rPr lang="pl-PL" sz="2000" dirty="0" smtClean="0"/>
                <a:t>Tancerz zespołu</a:t>
              </a:r>
              <a:endParaRPr lang="pl-PL" sz="2000" dirty="0"/>
            </a:p>
          </p:txBody>
        </p:sp>
      </p:grpSp>
      <p:grpSp>
        <p:nvGrpSpPr>
          <p:cNvPr id="60" name="Group 59">
            <a:extLst>
              <a:ext uri="{FF2B5EF4-FFF2-40B4-BE49-F238E27FC236}">
                <a16:creationId xmlns:a16="http://schemas.microsoft.com/office/drawing/2014/main" xmlns="" id="{F044B7A4-3477-9B47-A9A1-1A476B6ECB3E}"/>
              </a:ext>
            </a:extLst>
          </p:cNvPr>
          <p:cNvGrpSpPr/>
          <p:nvPr/>
        </p:nvGrpSpPr>
        <p:grpSpPr>
          <a:xfrm>
            <a:off x="721872" y="225939"/>
            <a:ext cx="4906768" cy="1953155"/>
            <a:chOff x="305934" y="244277"/>
            <a:chExt cx="4906768" cy="1953155"/>
          </a:xfrm>
        </p:grpSpPr>
        <p:sp>
          <p:nvSpPr>
            <p:cNvPr id="2" name="Rectangle 1">
              <a:extLst>
                <a:ext uri="{FF2B5EF4-FFF2-40B4-BE49-F238E27FC236}">
                  <a16:creationId xmlns:a16="http://schemas.microsoft.com/office/drawing/2014/main" xmlns="" id="{72C41B84-0517-D540-850D-2FA420CB01DF}"/>
                </a:ext>
              </a:extLst>
            </p:cNvPr>
            <p:cNvSpPr/>
            <p:nvPr/>
          </p:nvSpPr>
          <p:spPr>
            <a:xfrm>
              <a:off x="386765" y="596975"/>
              <a:ext cx="4519749" cy="1600457"/>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 name="Rectangle 2">
              <a:extLst>
                <a:ext uri="{FF2B5EF4-FFF2-40B4-BE49-F238E27FC236}">
                  <a16:creationId xmlns:a16="http://schemas.microsoft.com/office/drawing/2014/main" xmlns="" id="{A6885FAD-79CF-4F4A-8E18-02BD7F5FA486}"/>
                </a:ext>
              </a:extLst>
            </p:cNvPr>
            <p:cNvSpPr/>
            <p:nvPr/>
          </p:nvSpPr>
          <p:spPr>
            <a:xfrm>
              <a:off x="891336" y="244277"/>
              <a:ext cx="3548742" cy="705396"/>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dirty="0" smtClean="0">
                  <a:solidFill>
                    <a:srgbClr val="CEB683"/>
                  </a:solidFill>
                </a:rPr>
                <a:t>Realizatorzy</a:t>
              </a:r>
              <a:r>
                <a:rPr lang="x-none" sz="2400" smtClean="0">
                  <a:solidFill>
                    <a:srgbClr val="CEB683"/>
                  </a:solidFill>
                </a:rPr>
                <a:t> </a:t>
              </a:r>
              <a:r>
                <a:rPr lang="x-none" sz="2400" dirty="0">
                  <a:solidFill>
                    <a:srgbClr val="CEB683"/>
                  </a:solidFill>
                </a:rPr>
                <a:t>spektaklu </a:t>
              </a:r>
            </a:p>
          </p:txBody>
        </p:sp>
        <p:sp>
          <p:nvSpPr>
            <p:cNvPr id="4" name="TextBox 3">
              <a:extLst>
                <a:ext uri="{FF2B5EF4-FFF2-40B4-BE49-F238E27FC236}">
                  <a16:creationId xmlns:a16="http://schemas.microsoft.com/office/drawing/2014/main" xmlns="" id="{977849FE-9FFA-0343-9778-EEEC84925B77}"/>
                </a:ext>
              </a:extLst>
            </p:cNvPr>
            <p:cNvSpPr txBox="1"/>
            <p:nvPr/>
          </p:nvSpPr>
          <p:spPr>
            <a:xfrm>
              <a:off x="305934" y="1006815"/>
              <a:ext cx="976165" cy="400110"/>
            </a:xfrm>
            <a:prstGeom prst="rect">
              <a:avLst/>
            </a:prstGeom>
            <a:noFill/>
          </p:spPr>
          <p:txBody>
            <a:bodyPr wrap="none" rtlCol="0">
              <a:spAutoFit/>
            </a:bodyPr>
            <a:lstStyle/>
            <a:p>
              <a:r>
                <a:rPr lang="pl-PL" sz="2000" dirty="0"/>
                <a:t>Reżyser</a:t>
              </a:r>
            </a:p>
          </p:txBody>
        </p:sp>
        <p:sp>
          <p:nvSpPr>
            <p:cNvPr id="5" name="TextBox 4">
              <a:extLst>
                <a:ext uri="{FF2B5EF4-FFF2-40B4-BE49-F238E27FC236}">
                  <a16:creationId xmlns:a16="http://schemas.microsoft.com/office/drawing/2014/main" xmlns="" id="{4CADDF56-CEFE-AB4A-95FC-C62891C554E8}"/>
                </a:ext>
              </a:extLst>
            </p:cNvPr>
            <p:cNvSpPr txBox="1"/>
            <p:nvPr/>
          </p:nvSpPr>
          <p:spPr>
            <a:xfrm>
              <a:off x="513393" y="1701520"/>
              <a:ext cx="1990930" cy="400110"/>
            </a:xfrm>
            <a:prstGeom prst="rect">
              <a:avLst/>
            </a:prstGeom>
            <a:noFill/>
          </p:spPr>
          <p:txBody>
            <a:bodyPr wrap="none" rtlCol="0">
              <a:spAutoFit/>
            </a:bodyPr>
            <a:lstStyle/>
            <a:p>
              <a:r>
                <a:rPr lang="pl-PL" sz="2000" dirty="0"/>
                <a:t>Asystent reżysera</a:t>
              </a:r>
            </a:p>
          </p:txBody>
        </p:sp>
        <p:sp>
          <p:nvSpPr>
            <p:cNvPr id="26" name="TextBox 25">
              <a:extLst>
                <a:ext uri="{FF2B5EF4-FFF2-40B4-BE49-F238E27FC236}">
                  <a16:creationId xmlns:a16="http://schemas.microsoft.com/office/drawing/2014/main" xmlns="" id="{5EC1CB85-EB0D-8646-96F3-BD9EEEB68D59}"/>
                </a:ext>
              </a:extLst>
            </p:cNvPr>
            <p:cNvSpPr txBox="1"/>
            <p:nvPr/>
          </p:nvSpPr>
          <p:spPr>
            <a:xfrm>
              <a:off x="683395" y="1307048"/>
              <a:ext cx="1215076" cy="400110"/>
            </a:xfrm>
            <a:prstGeom prst="rect">
              <a:avLst/>
            </a:prstGeom>
            <a:noFill/>
          </p:spPr>
          <p:txBody>
            <a:bodyPr wrap="none" rtlCol="0">
              <a:spAutoFit/>
            </a:bodyPr>
            <a:lstStyle/>
            <a:p>
              <a:r>
                <a:rPr lang="pl-PL" sz="2000" dirty="0"/>
                <a:t>Scenograf</a:t>
              </a:r>
            </a:p>
          </p:txBody>
        </p:sp>
        <p:sp>
          <p:nvSpPr>
            <p:cNvPr id="33" name="TextBox 32">
              <a:extLst>
                <a:ext uri="{FF2B5EF4-FFF2-40B4-BE49-F238E27FC236}">
                  <a16:creationId xmlns:a16="http://schemas.microsoft.com/office/drawing/2014/main" xmlns="" id="{7784C195-CD74-B44B-858B-58C97942BF7A}"/>
                </a:ext>
              </a:extLst>
            </p:cNvPr>
            <p:cNvSpPr txBox="1"/>
            <p:nvPr/>
          </p:nvSpPr>
          <p:spPr>
            <a:xfrm>
              <a:off x="2037387" y="1385749"/>
              <a:ext cx="1770806" cy="400110"/>
            </a:xfrm>
            <a:prstGeom prst="rect">
              <a:avLst/>
            </a:prstGeom>
            <a:noFill/>
          </p:spPr>
          <p:txBody>
            <a:bodyPr wrap="none" rtlCol="0">
              <a:spAutoFit/>
            </a:bodyPr>
            <a:lstStyle/>
            <a:p>
              <a:r>
                <a:rPr lang="pl-PL" sz="2000" dirty="0"/>
                <a:t>Reżyser światła</a:t>
              </a:r>
            </a:p>
          </p:txBody>
        </p:sp>
        <p:sp>
          <p:nvSpPr>
            <p:cNvPr id="34" name="TextBox 33">
              <a:extLst>
                <a:ext uri="{FF2B5EF4-FFF2-40B4-BE49-F238E27FC236}">
                  <a16:creationId xmlns:a16="http://schemas.microsoft.com/office/drawing/2014/main" xmlns="" id="{20852C44-BA40-CF42-AFDC-8FE68E8153C0}"/>
                </a:ext>
              </a:extLst>
            </p:cNvPr>
            <p:cNvSpPr txBox="1"/>
            <p:nvPr/>
          </p:nvSpPr>
          <p:spPr>
            <a:xfrm>
              <a:off x="1274518" y="1014570"/>
              <a:ext cx="1400912" cy="400110"/>
            </a:xfrm>
            <a:prstGeom prst="rect">
              <a:avLst/>
            </a:prstGeom>
            <a:noFill/>
          </p:spPr>
          <p:txBody>
            <a:bodyPr wrap="square" rtlCol="0">
              <a:spAutoFit/>
            </a:bodyPr>
            <a:lstStyle/>
            <a:p>
              <a:r>
                <a:rPr lang="pl-PL" sz="2000" dirty="0"/>
                <a:t>Choreograf</a:t>
              </a:r>
            </a:p>
          </p:txBody>
        </p:sp>
        <p:sp>
          <p:nvSpPr>
            <p:cNvPr id="35" name="TextBox 34">
              <a:extLst>
                <a:ext uri="{FF2B5EF4-FFF2-40B4-BE49-F238E27FC236}">
                  <a16:creationId xmlns:a16="http://schemas.microsoft.com/office/drawing/2014/main" xmlns="" id="{21F7112E-A0F7-1A42-8567-9533540A470B}"/>
                </a:ext>
              </a:extLst>
            </p:cNvPr>
            <p:cNvSpPr txBox="1"/>
            <p:nvPr/>
          </p:nvSpPr>
          <p:spPr>
            <a:xfrm>
              <a:off x="2646639" y="1720630"/>
              <a:ext cx="2566063" cy="400110"/>
            </a:xfrm>
            <a:prstGeom prst="rect">
              <a:avLst/>
            </a:prstGeom>
            <a:noFill/>
          </p:spPr>
          <p:txBody>
            <a:bodyPr wrap="square" rtlCol="0">
              <a:spAutoFit/>
            </a:bodyPr>
            <a:lstStyle/>
            <a:p>
              <a:r>
                <a:rPr lang="pl-PL" sz="2000" dirty="0" smtClean="0"/>
                <a:t>Kierownik muzyczny</a:t>
              </a:r>
              <a:endParaRPr lang="pl-PL" sz="2000" dirty="0"/>
            </a:p>
          </p:txBody>
        </p:sp>
      </p:grpSp>
      <p:grpSp>
        <p:nvGrpSpPr>
          <p:cNvPr id="58" name="Group 57">
            <a:extLst>
              <a:ext uri="{FF2B5EF4-FFF2-40B4-BE49-F238E27FC236}">
                <a16:creationId xmlns:a16="http://schemas.microsoft.com/office/drawing/2014/main" xmlns="" id="{CC52244D-16CD-5340-AA27-9EDBACA5C795}"/>
              </a:ext>
            </a:extLst>
          </p:cNvPr>
          <p:cNvGrpSpPr/>
          <p:nvPr/>
        </p:nvGrpSpPr>
        <p:grpSpPr>
          <a:xfrm>
            <a:off x="3091368" y="1078122"/>
            <a:ext cx="8713867" cy="3189268"/>
            <a:chOff x="3068227" y="1602201"/>
            <a:chExt cx="8713867" cy="3189268"/>
          </a:xfrm>
        </p:grpSpPr>
        <p:sp>
          <p:nvSpPr>
            <p:cNvPr id="37" name="Rectangle 36">
              <a:extLst>
                <a:ext uri="{FF2B5EF4-FFF2-40B4-BE49-F238E27FC236}">
                  <a16:creationId xmlns:a16="http://schemas.microsoft.com/office/drawing/2014/main" xmlns="" id="{B9AD8E0F-C81E-DB48-919F-4D511054DE3F}"/>
                </a:ext>
              </a:extLst>
            </p:cNvPr>
            <p:cNvSpPr/>
            <p:nvPr/>
          </p:nvSpPr>
          <p:spPr>
            <a:xfrm>
              <a:off x="7262345" y="3606273"/>
              <a:ext cx="4519749" cy="1185196"/>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8" name="Rectangle 37">
              <a:extLst>
                <a:ext uri="{FF2B5EF4-FFF2-40B4-BE49-F238E27FC236}">
                  <a16:creationId xmlns:a16="http://schemas.microsoft.com/office/drawing/2014/main" xmlns="" id="{0B180201-781C-2042-B05C-D0600CDA8CD1}"/>
                </a:ext>
              </a:extLst>
            </p:cNvPr>
            <p:cNvSpPr/>
            <p:nvPr/>
          </p:nvSpPr>
          <p:spPr>
            <a:xfrm>
              <a:off x="7747848" y="3253574"/>
              <a:ext cx="3548742" cy="705396"/>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2400" dirty="0">
                  <a:solidFill>
                    <a:srgbClr val="CEB683"/>
                  </a:solidFill>
                </a:rPr>
                <a:t>Kostiumy </a:t>
              </a:r>
              <a:r>
                <a:rPr lang="en-US" sz="2400" dirty="0" err="1">
                  <a:solidFill>
                    <a:srgbClr val="CEB683"/>
                  </a:solidFill>
                </a:rPr>
                <a:t>i</a:t>
              </a:r>
              <a:r>
                <a:rPr lang="x-none" sz="2400" dirty="0">
                  <a:solidFill>
                    <a:srgbClr val="CEB683"/>
                  </a:solidFill>
                </a:rPr>
                <a:t> charakteryzacja</a:t>
              </a:r>
            </a:p>
          </p:txBody>
        </p:sp>
        <p:sp>
          <p:nvSpPr>
            <p:cNvPr id="39" name="TextBox 38">
              <a:extLst>
                <a:ext uri="{FF2B5EF4-FFF2-40B4-BE49-F238E27FC236}">
                  <a16:creationId xmlns:a16="http://schemas.microsoft.com/office/drawing/2014/main" xmlns="" id="{15AE0222-98C2-CB41-9811-208CE0EE8C94}"/>
                </a:ext>
              </a:extLst>
            </p:cNvPr>
            <p:cNvSpPr txBox="1"/>
            <p:nvPr/>
          </p:nvSpPr>
          <p:spPr>
            <a:xfrm>
              <a:off x="10814508" y="4021197"/>
              <a:ext cx="916918" cy="369332"/>
            </a:xfrm>
            <a:prstGeom prst="rect">
              <a:avLst/>
            </a:prstGeom>
            <a:noFill/>
          </p:spPr>
          <p:txBody>
            <a:bodyPr wrap="none" rtlCol="0">
              <a:spAutoFit/>
            </a:bodyPr>
            <a:lstStyle/>
            <a:p>
              <a:r>
                <a:rPr lang="pl-PL" dirty="0"/>
                <a:t>Krawiec</a:t>
              </a:r>
            </a:p>
          </p:txBody>
        </p:sp>
        <p:sp>
          <p:nvSpPr>
            <p:cNvPr id="40" name="TextBox 39">
              <a:extLst>
                <a:ext uri="{FF2B5EF4-FFF2-40B4-BE49-F238E27FC236}">
                  <a16:creationId xmlns:a16="http://schemas.microsoft.com/office/drawing/2014/main" xmlns="" id="{29762F4E-FF86-1241-A457-7A7CFC6D9ADE}"/>
                </a:ext>
              </a:extLst>
            </p:cNvPr>
            <p:cNvSpPr txBox="1"/>
            <p:nvPr/>
          </p:nvSpPr>
          <p:spPr>
            <a:xfrm>
              <a:off x="7393486" y="3963037"/>
              <a:ext cx="1431802" cy="369332"/>
            </a:xfrm>
            <a:prstGeom prst="rect">
              <a:avLst/>
            </a:prstGeom>
            <a:noFill/>
          </p:spPr>
          <p:txBody>
            <a:bodyPr wrap="none" rtlCol="0">
              <a:spAutoFit/>
            </a:bodyPr>
            <a:lstStyle/>
            <a:p>
              <a:r>
                <a:rPr lang="pl-PL" dirty="0" err="1"/>
                <a:t>Kostiumograf</a:t>
              </a:r>
              <a:endParaRPr lang="pl-PL" dirty="0"/>
            </a:p>
          </p:txBody>
        </p:sp>
        <p:sp>
          <p:nvSpPr>
            <p:cNvPr id="41" name="TextBox 40">
              <a:extLst>
                <a:ext uri="{FF2B5EF4-FFF2-40B4-BE49-F238E27FC236}">
                  <a16:creationId xmlns:a16="http://schemas.microsoft.com/office/drawing/2014/main" xmlns="" id="{4BA495A8-A558-424C-87A1-62E699840612}"/>
                </a:ext>
              </a:extLst>
            </p:cNvPr>
            <p:cNvSpPr txBox="1"/>
            <p:nvPr/>
          </p:nvSpPr>
          <p:spPr>
            <a:xfrm>
              <a:off x="3068227" y="1602201"/>
              <a:ext cx="2297582" cy="368836"/>
            </a:xfrm>
            <a:prstGeom prst="rect">
              <a:avLst/>
            </a:prstGeom>
            <a:noFill/>
          </p:spPr>
          <p:txBody>
            <a:bodyPr wrap="square" rtlCol="0">
              <a:spAutoFit/>
            </a:bodyPr>
            <a:lstStyle/>
            <a:p>
              <a:r>
                <a:rPr lang="pl-PL" dirty="0"/>
                <a:t>Projektant kostiumów</a:t>
              </a:r>
            </a:p>
          </p:txBody>
        </p:sp>
        <p:sp>
          <p:nvSpPr>
            <p:cNvPr id="42" name="TextBox 41">
              <a:extLst>
                <a:ext uri="{FF2B5EF4-FFF2-40B4-BE49-F238E27FC236}">
                  <a16:creationId xmlns:a16="http://schemas.microsoft.com/office/drawing/2014/main" xmlns="" id="{04A81803-1D52-144A-8394-A361B19CBC06}"/>
                </a:ext>
              </a:extLst>
            </p:cNvPr>
            <p:cNvSpPr txBox="1"/>
            <p:nvPr/>
          </p:nvSpPr>
          <p:spPr>
            <a:xfrm>
              <a:off x="9976650" y="4332369"/>
              <a:ext cx="1675715" cy="369332"/>
            </a:xfrm>
            <a:prstGeom prst="rect">
              <a:avLst/>
            </a:prstGeom>
            <a:noFill/>
          </p:spPr>
          <p:txBody>
            <a:bodyPr wrap="none" rtlCol="0">
              <a:spAutoFit/>
            </a:bodyPr>
            <a:lstStyle/>
            <a:p>
              <a:r>
                <a:rPr lang="pl-PL" dirty="0"/>
                <a:t>Charakteryzator</a:t>
              </a:r>
            </a:p>
          </p:txBody>
        </p:sp>
        <p:sp>
          <p:nvSpPr>
            <p:cNvPr id="48" name="TextBox 47">
              <a:extLst>
                <a:ext uri="{FF2B5EF4-FFF2-40B4-BE49-F238E27FC236}">
                  <a16:creationId xmlns:a16="http://schemas.microsoft.com/office/drawing/2014/main" xmlns="" id="{A0B85288-434A-8C4A-88ED-1002363C376C}"/>
                </a:ext>
              </a:extLst>
            </p:cNvPr>
            <p:cNvSpPr txBox="1"/>
            <p:nvPr/>
          </p:nvSpPr>
          <p:spPr>
            <a:xfrm>
              <a:off x="8883229" y="4021197"/>
              <a:ext cx="1726819" cy="369332"/>
            </a:xfrm>
            <a:prstGeom prst="rect">
              <a:avLst/>
            </a:prstGeom>
            <a:noFill/>
          </p:spPr>
          <p:txBody>
            <a:bodyPr wrap="none" rtlCol="0">
              <a:spAutoFit/>
            </a:bodyPr>
            <a:lstStyle/>
            <a:p>
              <a:r>
                <a:rPr lang="pl-PL" dirty="0" smtClean="0"/>
                <a:t>Fryzjer/perukarz</a:t>
              </a:r>
              <a:endParaRPr lang="pl-PL" dirty="0"/>
            </a:p>
          </p:txBody>
        </p:sp>
      </p:grpSp>
      <p:grpSp>
        <p:nvGrpSpPr>
          <p:cNvPr id="62" name="Group 61">
            <a:extLst>
              <a:ext uri="{FF2B5EF4-FFF2-40B4-BE49-F238E27FC236}">
                <a16:creationId xmlns:a16="http://schemas.microsoft.com/office/drawing/2014/main" xmlns="" id="{2D9CFF70-A1E3-3E4D-953E-06C7D1371E42}"/>
              </a:ext>
            </a:extLst>
          </p:cNvPr>
          <p:cNvGrpSpPr/>
          <p:nvPr/>
        </p:nvGrpSpPr>
        <p:grpSpPr>
          <a:xfrm>
            <a:off x="6503983" y="4909255"/>
            <a:ext cx="4519749" cy="1787972"/>
            <a:chOff x="3846517" y="5035176"/>
            <a:chExt cx="4519749" cy="1488324"/>
          </a:xfrm>
        </p:grpSpPr>
        <p:sp>
          <p:nvSpPr>
            <p:cNvPr id="50" name="Rectangle 49">
              <a:extLst>
                <a:ext uri="{FF2B5EF4-FFF2-40B4-BE49-F238E27FC236}">
                  <a16:creationId xmlns:a16="http://schemas.microsoft.com/office/drawing/2014/main" xmlns="" id="{C803829A-8C03-9F45-A421-FB7637CCE540}"/>
                </a:ext>
              </a:extLst>
            </p:cNvPr>
            <p:cNvSpPr/>
            <p:nvPr/>
          </p:nvSpPr>
          <p:spPr>
            <a:xfrm>
              <a:off x="3846517" y="5387874"/>
              <a:ext cx="4519749" cy="1135626"/>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51" name="Rectangle 50">
              <a:extLst>
                <a:ext uri="{FF2B5EF4-FFF2-40B4-BE49-F238E27FC236}">
                  <a16:creationId xmlns:a16="http://schemas.microsoft.com/office/drawing/2014/main" xmlns="" id="{EF63673D-6611-4F43-B00B-64BCBE1319C8}"/>
                </a:ext>
              </a:extLst>
            </p:cNvPr>
            <p:cNvSpPr/>
            <p:nvPr/>
          </p:nvSpPr>
          <p:spPr>
            <a:xfrm>
              <a:off x="4332020" y="5035176"/>
              <a:ext cx="3548742" cy="587178"/>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dirty="0" smtClean="0">
                  <a:solidFill>
                    <a:srgbClr val="CEB683"/>
                  </a:solidFill>
                </a:rPr>
                <a:t>Obsługa sceny</a:t>
              </a:r>
              <a:endParaRPr lang="x-none" sz="2400" dirty="0">
                <a:solidFill>
                  <a:srgbClr val="CEB683"/>
                </a:solidFill>
              </a:endParaRPr>
            </a:p>
          </p:txBody>
        </p:sp>
        <p:sp>
          <p:nvSpPr>
            <p:cNvPr id="52" name="TextBox 51">
              <a:extLst>
                <a:ext uri="{FF2B5EF4-FFF2-40B4-BE49-F238E27FC236}">
                  <a16:creationId xmlns:a16="http://schemas.microsoft.com/office/drawing/2014/main" xmlns="" id="{A2943F59-148E-6B4C-B8B4-FD5003DCB9C7}"/>
                </a:ext>
              </a:extLst>
            </p:cNvPr>
            <p:cNvSpPr txBox="1"/>
            <p:nvPr/>
          </p:nvSpPr>
          <p:spPr>
            <a:xfrm>
              <a:off x="3964370" y="5723279"/>
              <a:ext cx="793807" cy="400110"/>
            </a:xfrm>
            <a:prstGeom prst="rect">
              <a:avLst/>
            </a:prstGeom>
            <a:noFill/>
          </p:spPr>
          <p:txBody>
            <a:bodyPr wrap="none" rtlCol="0">
              <a:spAutoFit/>
            </a:bodyPr>
            <a:lstStyle/>
            <a:p>
              <a:r>
                <a:rPr lang="pl-PL" sz="2000" dirty="0"/>
                <a:t>Sufler</a:t>
              </a:r>
            </a:p>
          </p:txBody>
        </p:sp>
        <p:sp>
          <p:nvSpPr>
            <p:cNvPr id="53" name="TextBox 52">
              <a:extLst>
                <a:ext uri="{FF2B5EF4-FFF2-40B4-BE49-F238E27FC236}">
                  <a16:creationId xmlns:a16="http://schemas.microsoft.com/office/drawing/2014/main" xmlns="" id="{6240CAD7-03F3-3342-B5DD-D388099C40AF}"/>
                </a:ext>
              </a:extLst>
            </p:cNvPr>
            <p:cNvSpPr txBox="1"/>
            <p:nvPr/>
          </p:nvSpPr>
          <p:spPr>
            <a:xfrm>
              <a:off x="4812210" y="5732118"/>
              <a:ext cx="1195392" cy="400110"/>
            </a:xfrm>
            <a:prstGeom prst="rect">
              <a:avLst/>
            </a:prstGeom>
            <a:noFill/>
          </p:spPr>
          <p:txBody>
            <a:bodyPr wrap="none" rtlCol="0">
              <a:spAutoFit/>
            </a:bodyPr>
            <a:lstStyle/>
            <a:p>
              <a:r>
                <a:rPr lang="pl-PL" sz="2000" dirty="0"/>
                <a:t>Inspicjent</a:t>
              </a:r>
            </a:p>
          </p:txBody>
        </p:sp>
        <p:sp>
          <p:nvSpPr>
            <p:cNvPr id="54" name="TextBox 53">
              <a:extLst>
                <a:ext uri="{FF2B5EF4-FFF2-40B4-BE49-F238E27FC236}">
                  <a16:creationId xmlns:a16="http://schemas.microsoft.com/office/drawing/2014/main" xmlns="" id="{AAB005B3-52EC-A84B-89C9-65D7AA7D24F5}"/>
                </a:ext>
              </a:extLst>
            </p:cNvPr>
            <p:cNvSpPr txBox="1"/>
            <p:nvPr/>
          </p:nvSpPr>
          <p:spPr>
            <a:xfrm>
              <a:off x="3847218" y="6034282"/>
              <a:ext cx="1394805" cy="400110"/>
            </a:xfrm>
            <a:prstGeom prst="rect">
              <a:avLst/>
            </a:prstGeom>
            <a:noFill/>
          </p:spPr>
          <p:txBody>
            <a:bodyPr wrap="none" rtlCol="0">
              <a:spAutoFit/>
            </a:bodyPr>
            <a:lstStyle/>
            <a:p>
              <a:r>
                <a:rPr lang="pl-PL" sz="2000" dirty="0" smtClean="0"/>
                <a:t>Montażysta</a:t>
              </a:r>
              <a:endParaRPr lang="pl-PL" sz="2000" dirty="0"/>
            </a:p>
          </p:txBody>
        </p:sp>
        <p:sp>
          <p:nvSpPr>
            <p:cNvPr id="55" name="TextBox 54">
              <a:extLst>
                <a:ext uri="{FF2B5EF4-FFF2-40B4-BE49-F238E27FC236}">
                  <a16:creationId xmlns:a16="http://schemas.microsoft.com/office/drawing/2014/main" xmlns="" id="{9AF1816B-E8CF-F943-A074-469BD181C3BB}"/>
                </a:ext>
              </a:extLst>
            </p:cNvPr>
            <p:cNvSpPr txBox="1"/>
            <p:nvPr/>
          </p:nvSpPr>
          <p:spPr>
            <a:xfrm>
              <a:off x="7175816" y="5740958"/>
              <a:ext cx="935000" cy="400110"/>
            </a:xfrm>
            <a:prstGeom prst="rect">
              <a:avLst/>
            </a:prstGeom>
            <a:noFill/>
          </p:spPr>
          <p:txBody>
            <a:bodyPr wrap="none" rtlCol="0">
              <a:spAutoFit/>
            </a:bodyPr>
            <a:lstStyle/>
            <a:p>
              <a:r>
                <a:rPr lang="pl-PL" sz="2000" dirty="0"/>
                <a:t>Strażak</a:t>
              </a:r>
            </a:p>
          </p:txBody>
        </p:sp>
        <p:sp>
          <p:nvSpPr>
            <p:cNvPr id="57" name="TextBox 56">
              <a:extLst>
                <a:ext uri="{FF2B5EF4-FFF2-40B4-BE49-F238E27FC236}">
                  <a16:creationId xmlns:a16="http://schemas.microsoft.com/office/drawing/2014/main" xmlns="" id="{7B63A5C0-E58E-2F45-A97C-D8AA9A311897}"/>
                </a:ext>
              </a:extLst>
            </p:cNvPr>
            <p:cNvSpPr txBox="1"/>
            <p:nvPr/>
          </p:nvSpPr>
          <p:spPr>
            <a:xfrm>
              <a:off x="6034349" y="5722476"/>
              <a:ext cx="1178208" cy="400110"/>
            </a:xfrm>
            <a:prstGeom prst="rect">
              <a:avLst/>
            </a:prstGeom>
            <a:noFill/>
          </p:spPr>
          <p:txBody>
            <a:bodyPr wrap="none" rtlCol="0">
              <a:spAutoFit/>
            </a:bodyPr>
            <a:lstStyle/>
            <a:p>
              <a:r>
                <a:rPr lang="pl-PL" sz="2000" dirty="0"/>
                <a:t>Brygadier</a:t>
              </a:r>
            </a:p>
          </p:txBody>
        </p:sp>
      </p:grpSp>
      <p:grpSp>
        <p:nvGrpSpPr>
          <p:cNvPr id="63" name="Group 62">
            <a:extLst>
              <a:ext uri="{FF2B5EF4-FFF2-40B4-BE49-F238E27FC236}">
                <a16:creationId xmlns:a16="http://schemas.microsoft.com/office/drawing/2014/main" xmlns="" id="{63F0364E-6BB1-3947-B492-6125E01A81A9}"/>
              </a:ext>
            </a:extLst>
          </p:cNvPr>
          <p:cNvGrpSpPr/>
          <p:nvPr/>
        </p:nvGrpSpPr>
        <p:grpSpPr>
          <a:xfrm>
            <a:off x="239730" y="4909253"/>
            <a:ext cx="5298978" cy="1857307"/>
            <a:chOff x="1595898" y="1909909"/>
            <a:chExt cx="4519749" cy="1519091"/>
          </a:xfrm>
        </p:grpSpPr>
        <p:sp>
          <p:nvSpPr>
            <p:cNvPr id="64" name="Rectangle 63">
              <a:extLst>
                <a:ext uri="{FF2B5EF4-FFF2-40B4-BE49-F238E27FC236}">
                  <a16:creationId xmlns:a16="http://schemas.microsoft.com/office/drawing/2014/main" xmlns="" id="{18D5C956-1A18-4F47-8888-A3E5E8AC7D35}"/>
                </a:ext>
              </a:extLst>
            </p:cNvPr>
            <p:cNvSpPr/>
            <p:nvPr/>
          </p:nvSpPr>
          <p:spPr>
            <a:xfrm>
              <a:off x="1595898" y="2262607"/>
              <a:ext cx="4519749" cy="1166393"/>
            </a:xfrm>
            <a:prstGeom prst="rect">
              <a:avLst/>
            </a:prstGeom>
            <a:no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p>
          </p:txBody>
        </p:sp>
        <p:sp>
          <p:nvSpPr>
            <p:cNvPr id="65" name="Rectangle 64">
              <a:extLst>
                <a:ext uri="{FF2B5EF4-FFF2-40B4-BE49-F238E27FC236}">
                  <a16:creationId xmlns:a16="http://schemas.microsoft.com/office/drawing/2014/main" xmlns="" id="{9AF1910B-798B-6B46-A40B-2529E96439B2}"/>
                </a:ext>
              </a:extLst>
            </p:cNvPr>
            <p:cNvSpPr/>
            <p:nvPr/>
          </p:nvSpPr>
          <p:spPr>
            <a:xfrm>
              <a:off x="2081401" y="1909909"/>
              <a:ext cx="3548742" cy="576943"/>
            </a:xfrm>
            <a:prstGeom prst="rect">
              <a:avLst/>
            </a:prstGeom>
            <a:solidFill>
              <a:schemeClr val="bg1"/>
            </a:solidFill>
            <a:ln w="28575">
              <a:solidFill>
                <a:srgbClr val="5E06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dirty="0">
                  <a:solidFill>
                    <a:srgbClr val="CEB683"/>
                  </a:solidFill>
                </a:rPr>
                <a:t>Zaplecze administracyjne</a:t>
              </a:r>
              <a:endParaRPr lang="x-none" sz="2400" dirty="0">
                <a:solidFill>
                  <a:srgbClr val="CEB683"/>
                </a:solidFill>
              </a:endParaRPr>
            </a:p>
          </p:txBody>
        </p:sp>
        <p:sp>
          <p:nvSpPr>
            <p:cNvPr id="66" name="TextBox 65">
              <a:extLst>
                <a:ext uri="{FF2B5EF4-FFF2-40B4-BE49-F238E27FC236}">
                  <a16:creationId xmlns:a16="http://schemas.microsoft.com/office/drawing/2014/main" xmlns="" id="{2F021F44-ABF6-904A-94EA-5BF9F494D189}"/>
                </a:ext>
              </a:extLst>
            </p:cNvPr>
            <p:cNvSpPr txBox="1"/>
            <p:nvPr/>
          </p:nvSpPr>
          <p:spPr>
            <a:xfrm>
              <a:off x="1595898" y="2512264"/>
              <a:ext cx="1017651" cy="400110"/>
            </a:xfrm>
            <a:prstGeom prst="rect">
              <a:avLst/>
            </a:prstGeom>
            <a:noFill/>
          </p:spPr>
          <p:txBody>
            <a:bodyPr wrap="none" rtlCol="0">
              <a:spAutoFit/>
            </a:bodyPr>
            <a:lstStyle/>
            <a:p>
              <a:r>
                <a:rPr lang="pl-PL" sz="2000" dirty="0"/>
                <a:t>Prawnik</a:t>
              </a:r>
            </a:p>
          </p:txBody>
        </p:sp>
        <p:sp>
          <p:nvSpPr>
            <p:cNvPr id="67" name="TextBox 66">
              <a:extLst>
                <a:ext uri="{FF2B5EF4-FFF2-40B4-BE49-F238E27FC236}">
                  <a16:creationId xmlns:a16="http://schemas.microsoft.com/office/drawing/2014/main" xmlns="" id="{BC6C6C62-FB56-894A-BE1F-5C59D7154AC5}"/>
                </a:ext>
              </a:extLst>
            </p:cNvPr>
            <p:cNvSpPr txBox="1"/>
            <p:nvPr/>
          </p:nvSpPr>
          <p:spPr>
            <a:xfrm>
              <a:off x="2423448" y="2534658"/>
              <a:ext cx="1155766" cy="400110"/>
            </a:xfrm>
            <a:prstGeom prst="rect">
              <a:avLst/>
            </a:prstGeom>
            <a:noFill/>
          </p:spPr>
          <p:txBody>
            <a:bodyPr wrap="none" rtlCol="0">
              <a:spAutoFit/>
            </a:bodyPr>
            <a:lstStyle/>
            <a:p>
              <a:r>
                <a:rPr lang="pl-PL" sz="2000" dirty="0" smtClean="0"/>
                <a:t>Księgowy</a:t>
              </a:r>
              <a:endParaRPr lang="pl-PL" sz="2000" dirty="0"/>
            </a:p>
          </p:txBody>
        </p:sp>
        <p:sp>
          <p:nvSpPr>
            <p:cNvPr id="68" name="TextBox 67">
              <a:extLst>
                <a:ext uri="{FF2B5EF4-FFF2-40B4-BE49-F238E27FC236}">
                  <a16:creationId xmlns:a16="http://schemas.microsoft.com/office/drawing/2014/main" xmlns="" id="{28FE1B84-C80B-1A43-BB3C-A00BCE2BE384}"/>
                </a:ext>
              </a:extLst>
            </p:cNvPr>
            <p:cNvSpPr txBox="1"/>
            <p:nvPr/>
          </p:nvSpPr>
          <p:spPr>
            <a:xfrm>
              <a:off x="4047001" y="2475869"/>
              <a:ext cx="1269707" cy="400110"/>
            </a:xfrm>
            <a:prstGeom prst="rect">
              <a:avLst/>
            </a:prstGeom>
            <a:noFill/>
          </p:spPr>
          <p:txBody>
            <a:bodyPr wrap="none" rtlCol="0">
              <a:spAutoFit/>
            </a:bodyPr>
            <a:lstStyle/>
            <a:p>
              <a:r>
                <a:rPr lang="pl-PL" sz="2000" dirty="0"/>
                <a:t>Archiwista</a:t>
              </a:r>
            </a:p>
          </p:txBody>
        </p:sp>
        <p:sp>
          <p:nvSpPr>
            <p:cNvPr id="69" name="TextBox 68">
              <a:extLst>
                <a:ext uri="{FF2B5EF4-FFF2-40B4-BE49-F238E27FC236}">
                  <a16:creationId xmlns:a16="http://schemas.microsoft.com/office/drawing/2014/main" xmlns="" id="{E82D533E-B01F-0B43-850A-C98B15096730}"/>
                </a:ext>
              </a:extLst>
            </p:cNvPr>
            <p:cNvSpPr txBox="1"/>
            <p:nvPr/>
          </p:nvSpPr>
          <p:spPr>
            <a:xfrm>
              <a:off x="3362836" y="2517441"/>
              <a:ext cx="807913" cy="400110"/>
            </a:xfrm>
            <a:prstGeom prst="rect">
              <a:avLst/>
            </a:prstGeom>
            <a:noFill/>
          </p:spPr>
          <p:txBody>
            <a:bodyPr wrap="none" rtlCol="0">
              <a:spAutoFit/>
            </a:bodyPr>
            <a:lstStyle/>
            <a:p>
              <a:r>
                <a:rPr lang="pl-PL" sz="2000" dirty="0"/>
                <a:t>Grafik</a:t>
              </a:r>
            </a:p>
          </p:txBody>
        </p:sp>
        <p:sp>
          <p:nvSpPr>
            <p:cNvPr id="70" name="TextBox 69">
              <a:extLst>
                <a:ext uri="{FF2B5EF4-FFF2-40B4-BE49-F238E27FC236}">
                  <a16:creationId xmlns:a16="http://schemas.microsoft.com/office/drawing/2014/main" xmlns="" id="{C300C20D-21F2-CA47-B84C-BA59819FCB63}"/>
                </a:ext>
              </a:extLst>
            </p:cNvPr>
            <p:cNvSpPr txBox="1"/>
            <p:nvPr/>
          </p:nvSpPr>
          <p:spPr>
            <a:xfrm>
              <a:off x="5140690" y="2486852"/>
              <a:ext cx="871457" cy="400110"/>
            </a:xfrm>
            <a:prstGeom prst="rect">
              <a:avLst/>
            </a:prstGeom>
            <a:noFill/>
          </p:spPr>
          <p:txBody>
            <a:bodyPr wrap="none" rtlCol="0">
              <a:spAutoFit/>
            </a:bodyPr>
            <a:lstStyle/>
            <a:p>
              <a:r>
                <a:rPr lang="pl-PL" sz="2000" dirty="0"/>
                <a:t>Bileter</a:t>
              </a:r>
            </a:p>
          </p:txBody>
        </p:sp>
      </p:grpSp>
      <p:sp>
        <p:nvSpPr>
          <p:cNvPr id="20" name="pole tekstowe 19"/>
          <p:cNvSpPr txBox="1"/>
          <p:nvPr/>
        </p:nvSpPr>
        <p:spPr>
          <a:xfrm>
            <a:off x="7331658" y="3808290"/>
            <a:ext cx="1471428" cy="369332"/>
          </a:xfrm>
          <a:prstGeom prst="rect">
            <a:avLst/>
          </a:prstGeom>
          <a:noFill/>
        </p:spPr>
        <p:txBody>
          <a:bodyPr wrap="none" rtlCol="0">
            <a:spAutoFit/>
          </a:bodyPr>
          <a:lstStyle/>
          <a:p>
            <a:r>
              <a:rPr lang="pl-PL" dirty="0" smtClean="0"/>
              <a:t>Garderobiana</a:t>
            </a:r>
            <a:endParaRPr lang="pl-PL" dirty="0"/>
          </a:p>
        </p:txBody>
      </p:sp>
      <p:sp>
        <p:nvSpPr>
          <p:cNvPr id="21" name="pole tekstowe 20"/>
          <p:cNvSpPr txBox="1"/>
          <p:nvPr/>
        </p:nvSpPr>
        <p:spPr>
          <a:xfrm>
            <a:off x="8949971" y="3871552"/>
            <a:ext cx="911788" cy="369332"/>
          </a:xfrm>
          <a:prstGeom prst="rect">
            <a:avLst/>
          </a:prstGeom>
          <a:noFill/>
        </p:spPr>
        <p:txBody>
          <a:bodyPr wrap="none" rtlCol="0">
            <a:spAutoFit/>
          </a:bodyPr>
          <a:lstStyle/>
          <a:p>
            <a:r>
              <a:rPr lang="pl-PL" dirty="0" err="1" smtClean="0"/>
              <a:t>Butolog</a:t>
            </a:r>
            <a:endParaRPr lang="pl-PL" dirty="0"/>
          </a:p>
        </p:txBody>
      </p:sp>
      <p:sp>
        <p:nvSpPr>
          <p:cNvPr id="22" name="pole tekstowe 21"/>
          <p:cNvSpPr txBox="1"/>
          <p:nvPr/>
        </p:nvSpPr>
        <p:spPr>
          <a:xfrm>
            <a:off x="272078" y="5997467"/>
            <a:ext cx="1003993" cy="369332"/>
          </a:xfrm>
          <a:prstGeom prst="rect">
            <a:avLst/>
          </a:prstGeom>
          <a:noFill/>
        </p:spPr>
        <p:txBody>
          <a:bodyPr wrap="none" rtlCol="0">
            <a:spAutoFit/>
          </a:bodyPr>
          <a:lstStyle/>
          <a:p>
            <a:r>
              <a:rPr lang="pl-PL" dirty="0" smtClean="0"/>
              <a:t>Kadrowa</a:t>
            </a:r>
            <a:endParaRPr lang="pl-PL" dirty="0"/>
          </a:p>
        </p:txBody>
      </p:sp>
      <p:sp>
        <p:nvSpPr>
          <p:cNvPr id="23" name="pole tekstowe 22"/>
          <p:cNvSpPr txBox="1"/>
          <p:nvPr/>
        </p:nvSpPr>
        <p:spPr>
          <a:xfrm>
            <a:off x="1298273" y="5977749"/>
            <a:ext cx="3086101" cy="369332"/>
          </a:xfrm>
          <a:prstGeom prst="rect">
            <a:avLst/>
          </a:prstGeom>
          <a:noFill/>
        </p:spPr>
        <p:txBody>
          <a:bodyPr wrap="none" rtlCol="0">
            <a:spAutoFit/>
          </a:bodyPr>
          <a:lstStyle/>
          <a:p>
            <a:r>
              <a:rPr lang="pl-PL" dirty="0" smtClean="0"/>
              <a:t>Koordynator pracy artystycznej</a:t>
            </a:r>
            <a:endParaRPr lang="pl-PL" dirty="0"/>
          </a:p>
        </p:txBody>
      </p:sp>
      <p:sp>
        <p:nvSpPr>
          <p:cNvPr id="24" name="pole tekstowe 23"/>
          <p:cNvSpPr txBox="1"/>
          <p:nvPr/>
        </p:nvSpPr>
        <p:spPr>
          <a:xfrm>
            <a:off x="405246" y="6327894"/>
            <a:ext cx="1039900" cy="369332"/>
          </a:xfrm>
          <a:prstGeom prst="rect">
            <a:avLst/>
          </a:prstGeom>
          <a:noFill/>
        </p:spPr>
        <p:txBody>
          <a:bodyPr wrap="none" rtlCol="0">
            <a:spAutoFit/>
          </a:bodyPr>
          <a:lstStyle/>
          <a:p>
            <a:r>
              <a:rPr lang="pl-PL" dirty="0" smtClean="0"/>
              <a:t>Kierowca</a:t>
            </a:r>
            <a:endParaRPr lang="pl-PL" dirty="0"/>
          </a:p>
        </p:txBody>
      </p:sp>
      <p:sp>
        <p:nvSpPr>
          <p:cNvPr id="32" name="pole tekstowe 31"/>
          <p:cNvSpPr txBox="1"/>
          <p:nvPr/>
        </p:nvSpPr>
        <p:spPr>
          <a:xfrm>
            <a:off x="1511723" y="6347081"/>
            <a:ext cx="751488" cy="369332"/>
          </a:xfrm>
          <a:prstGeom prst="rect">
            <a:avLst/>
          </a:prstGeom>
          <a:noFill/>
        </p:spPr>
        <p:txBody>
          <a:bodyPr wrap="none" rtlCol="0">
            <a:spAutoFit/>
          </a:bodyPr>
          <a:lstStyle/>
          <a:p>
            <a:r>
              <a:rPr lang="pl-PL" dirty="0" smtClean="0"/>
              <a:t>Kasjer</a:t>
            </a:r>
            <a:endParaRPr lang="pl-PL" dirty="0"/>
          </a:p>
        </p:txBody>
      </p:sp>
      <p:sp>
        <p:nvSpPr>
          <p:cNvPr id="36" name="pole tekstowe 35"/>
          <p:cNvSpPr txBox="1"/>
          <p:nvPr/>
        </p:nvSpPr>
        <p:spPr>
          <a:xfrm>
            <a:off x="2315089" y="6335135"/>
            <a:ext cx="1533112" cy="369332"/>
          </a:xfrm>
          <a:prstGeom prst="rect">
            <a:avLst/>
          </a:prstGeom>
          <a:noFill/>
        </p:spPr>
        <p:txBody>
          <a:bodyPr wrap="none" rtlCol="0">
            <a:spAutoFit/>
          </a:bodyPr>
          <a:lstStyle/>
          <a:p>
            <a:r>
              <a:rPr lang="pl-PL" dirty="0" smtClean="0"/>
              <a:t>Obsługa widza</a:t>
            </a:r>
            <a:endParaRPr lang="pl-PL" dirty="0"/>
          </a:p>
        </p:txBody>
      </p:sp>
      <p:sp>
        <p:nvSpPr>
          <p:cNvPr id="44" name="pole tekstowe 43"/>
          <p:cNvSpPr txBox="1"/>
          <p:nvPr/>
        </p:nvSpPr>
        <p:spPr>
          <a:xfrm>
            <a:off x="3938873" y="6327894"/>
            <a:ext cx="1144224" cy="369332"/>
          </a:xfrm>
          <a:prstGeom prst="rect">
            <a:avLst/>
          </a:prstGeom>
          <a:noFill/>
        </p:spPr>
        <p:txBody>
          <a:bodyPr wrap="none" rtlCol="0">
            <a:spAutoFit/>
          </a:bodyPr>
          <a:lstStyle/>
          <a:p>
            <a:r>
              <a:rPr lang="pl-PL" dirty="0" smtClean="0"/>
              <a:t>Marketing</a:t>
            </a:r>
            <a:endParaRPr lang="pl-PL" dirty="0"/>
          </a:p>
        </p:txBody>
      </p:sp>
      <p:sp>
        <p:nvSpPr>
          <p:cNvPr id="45" name="pole tekstowe 44"/>
          <p:cNvSpPr txBox="1"/>
          <p:nvPr/>
        </p:nvSpPr>
        <p:spPr>
          <a:xfrm>
            <a:off x="7935102" y="6090412"/>
            <a:ext cx="913327" cy="369332"/>
          </a:xfrm>
          <a:prstGeom prst="rect">
            <a:avLst/>
          </a:prstGeom>
          <a:noFill/>
        </p:spPr>
        <p:txBody>
          <a:bodyPr wrap="none" rtlCol="0">
            <a:spAutoFit/>
          </a:bodyPr>
          <a:lstStyle/>
          <a:p>
            <a:r>
              <a:rPr lang="pl-PL" dirty="0" smtClean="0"/>
              <a:t>Akustyk</a:t>
            </a:r>
            <a:endParaRPr lang="pl-PL" dirty="0"/>
          </a:p>
        </p:txBody>
      </p:sp>
      <p:sp>
        <p:nvSpPr>
          <p:cNvPr id="46" name="pole tekstowe 45"/>
          <p:cNvSpPr txBox="1"/>
          <p:nvPr/>
        </p:nvSpPr>
        <p:spPr>
          <a:xfrm>
            <a:off x="8906370" y="6162790"/>
            <a:ext cx="1729897" cy="369332"/>
          </a:xfrm>
          <a:prstGeom prst="rect">
            <a:avLst/>
          </a:prstGeom>
          <a:noFill/>
        </p:spPr>
        <p:txBody>
          <a:bodyPr wrap="none" rtlCol="0">
            <a:spAutoFit/>
          </a:bodyPr>
          <a:lstStyle/>
          <a:p>
            <a:r>
              <a:rPr lang="pl-PL" dirty="0" smtClean="0"/>
              <a:t>Oświetleniowiec</a:t>
            </a:r>
            <a:endParaRPr lang="pl-PL" dirty="0"/>
          </a:p>
        </p:txBody>
      </p:sp>
    </p:spTree>
    <p:extLst>
      <p:ext uri="{BB962C8B-B14F-4D97-AF65-F5344CB8AC3E}">
        <p14:creationId xmlns:p14="http://schemas.microsoft.com/office/powerpoint/2010/main" val="11159120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Tajemnice opery - Sufler">
            <a:hlinkClick r:id="" action="ppaction://media"/>
            <a:extLst>
              <a:ext uri="{FF2B5EF4-FFF2-40B4-BE49-F238E27FC236}">
                <a16:creationId xmlns:a16="http://schemas.microsoft.com/office/drawing/2014/main" xmlns="" id="{8A67DFD8-E220-5140-AC61-55B515713771}"/>
              </a:ext>
            </a:extLst>
          </p:cNvPr>
          <p:cNvPicPr>
            <a:picLocks noRot="1" noChangeAspect="1"/>
          </p:cNvPicPr>
          <p:nvPr>
            <a:videoFile r:link="rId1"/>
          </p:nvPr>
        </p:nvPicPr>
        <p:blipFill>
          <a:blip r:embed="rId4"/>
          <a:stretch>
            <a:fillRect/>
          </a:stretch>
        </p:blipFill>
        <p:spPr>
          <a:xfrm>
            <a:off x="922917" y="730320"/>
            <a:ext cx="9061514" cy="5034521"/>
          </a:xfrm>
          <a:prstGeom prst="rect">
            <a:avLst/>
          </a:prstGeom>
          <a:effectLst>
            <a:outerShdw blurRad="63500" sx="102000" sy="102000" algn="ctr" rotWithShape="0">
              <a:schemeClr val="bg1">
                <a:lumMod val="50000"/>
                <a:lumOff val="50000"/>
                <a:alpha val="40000"/>
              </a:schemeClr>
            </a:outerShdw>
          </a:effectLst>
        </p:spPr>
      </p:pic>
      <p:sp>
        <p:nvSpPr>
          <p:cNvPr id="4" name="Rectangle 3">
            <a:hlinkClick r:id="rId5"/>
            <a:extLst>
              <a:ext uri="{FF2B5EF4-FFF2-40B4-BE49-F238E27FC236}">
                <a16:creationId xmlns:a16="http://schemas.microsoft.com/office/drawing/2014/main" xmlns="" id="{CEC026AE-3A79-F849-A7A5-9E022E20AFF2}"/>
              </a:ext>
            </a:extLst>
          </p:cNvPr>
          <p:cNvSpPr/>
          <p:nvPr/>
        </p:nvSpPr>
        <p:spPr>
          <a:xfrm>
            <a:off x="8987703" y="6393291"/>
            <a:ext cx="2122697" cy="230832"/>
          </a:xfrm>
          <a:prstGeom prst="rect">
            <a:avLst/>
          </a:prstGeom>
        </p:spPr>
        <p:txBody>
          <a:bodyPr wrap="none">
            <a:spAutoFit/>
          </a:bodyPr>
          <a:lstStyle/>
          <a:p>
            <a:r>
              <a:rPr lang="x-none" sz="900" dirty="0"/>
              <a:t>Kliknij tutaj, aby otworzyć w przeglądarce</a:t>
            </a:r>
          </a:p>
        </p:txBody>
      </p:sp>
      <p:sp>
        <p:nvSpPr>
          <p:cNvPr id="5" name="TextBox 4">
            <a:extLst>
              <a:ext uri="{FF2B5EF4-FFF2-40B4-BE49-F238E27FC236}">
                <a16:creationId xmlns:a16="http://schemas.microsoft.com/office/drawing/2014/main" xmlns="" id="{383D5E6D-E3FA-1443-8BD8-9F70284EA006}"/>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Sufler</a:t>
            </a:r>
          </a:p>
        </p:txBody>
      </p:sp>
    </p:spTree>
    <p:extLst>
      <p:ext uri="{BB962C8B-B14F-4D97-AF65-F5344CB8AC3E}">
        <p14:creationId xmlns:p14="http://schemas.microsoft.com/office/powerpoint/2010/main" val="269041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Tajemnice opery - Inspicjent">
            <a:hlinkClick r:id="" action="ppaction://media"/>
            <a:extLst>
              <a:ext uri="{FF2B5EF4-FFF2-40B4-BE49-F238E27FC236}">
                <a16:creationId xmlns:a16="http://schemas.microsoft.com/office/drawing/2014/main" xmlns="" id="{CC24802C-6EC6-DD48-B61A-E0E2DB51749A}"/>
              </a:ext>
            </a:extLst>
          </p:cNvPr>
          <p:cNvPicPr>
            <a:picLocks noRot="1" noChangeAspect="1"/>
          </p:cNvPicPr>
          <p:nvPr>
            <a:videoFile r:link="rId1"/>
          </p:nvPr>
        </p:nvPicPr>
        <p:blipFill>
          <a:blip r:embed="rId3"/>
          <a:stretch>
            <a:fillRect/>
          </a:stretch>
        </p:blipFill>
        <p:spPr>
          <a:xfrm>
            <a:off x="1422400" y="689680"/>
            <a:ext cx="9271440" cy="5215185"/>
          </a:xfrm>
          <a:prstGeom prst="rect">
            <a:avLst/>
          </a:prstGeom>
          <a:effectLst>
            <a:outerShdw blurRad="63500" sx="102000" sy="102000" algn="ctr" rotWithShape="0">
              <a:schemeClr val="bg1">
                <a:lumMod val="50000"/>
                <a:lumOff val="50000"/>
                <a:alpha val="40000"/>
              </a:schemeClr>
            </a:outerShdw>
          </a:effectLst>
        </p:spPr>
      </p:pic>
      <p:sp>
        <p:nvSpPr>
          <p:cNvPr id="3" name="TextBox 2">
            <a:extLst>
              <a:ext uri="{FF2B5EF4-FFF2-40B4-BE49-F238E27FC236}">
                <a16:creationId xmlns:a16="http://schemas.microsoft.com/office/drawing/2014/main" xmlns="" id="{516BE4E5-25A9-6644-9146-CC252F504C6E}"/>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Inspicjent</a:t>
            </a:r>
          </a:p>
        </p:txBody>
      </p:sp>
      <p:sp>
        <p:nvSpPr>
          <p:cNvPr id="4" name="Rectangle 3">
            <a:hlinkClick r:id="rId4"/>
            <a:extLst>
              <a:ext uri="{FF2B5EF4-FFF2-40B4-BE49-F238E27FC236}">
                <a16:creationId xmlns:a16="http://schemas.microsoft.com/office/drawing/2014/main" xmlns="" id="{A63B53B8-F8CE-7B4F-8405-A55D7739B5DE}"/>
              </a:ext>
            </a:extLst>
          </p:cNvPr>
          <p:cNvSpPr/>
          <p:nvPr/>
        </p:nvSpPr>
        <p:spPr>
          <a:xfrm>
            <a:off x="8987703" y="6393291"/>
            <a:ext cx="2122697" cy="230832"/>
          </a:xfrm>
          <a:prstGeom prst="rect">
            <a:avLst/>
          </a:prstGeom>
        </p:spPr>
        <p:txBody>
          <a:bodyPr wrap="none">
            <a:spAutoFit/>
          </a:bodyPr>
          <a:lstStyle/>
          <a:p>
            <a:r>
              <a:rPr lang="x-none" sz="900" dirty="0"/>
              <a:t>Kliknij tutaj, aby otworzyć w przeglądarce</a:t>
            </a:r>
          </a:p>
        </p:txBody>
      </p:sp>
    </p:spTree>
    <p:extLst>
      <p:ext uri="{BB962C8B-B14F-4D97-AF65-F5344CB8AC3E}">
        <p14:creationId xmlns:p14="http://schemas.microsoft.com/office/powerpoint/2010/main" val="206008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0B7DA80-7A16-A84B-B9FF-202B576F6EB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3075920" cy="6858000"/>
          </a:xfrm>
          <a:prstGeom prst="rect">
            <a:avLst/>
          </a:prstGeom>
        </p:spPr>
      </p:pic>
      <p:sp>
        <p:nvSpPr>
          <p:cNvPr id="8" name="Rectangle 7">
            <a:extLst>
              <a:ext uri="{FF2B5EF4-FFF2-40B4-BE49-F238E27FC236}">
                <a16:creationId xmlns:a16="http://schemas.microsoft.com/office/drawing/2014/main" xmlns="" id="{AB9D6D22-0BB9-B84B-B20F-F75624455696}"/>
              </a:ext>
            </a:extLst>
          </p:cNvPr>
          <p:cNvSpPr/>
          <p:nvPr/>
        </p:nvSpPr>
        <p:spPr>
          <a:xfrm>
            <a:off x="666206" y="2181497"/>
            <a:ext cx="5159827" cy="36576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9" name="Group 8">
            <a:extLst>
              <a:ext uri="{FF2B5EF4-FFF2-40B4-BE49-F238E27FC236}">
                <a16:creationId xmlns:a16="http://schemas.microsoft.com/office/drawing/2014/main" xmlns="" id="{76F53D42-1291-2F45-9993-43254E6CF8EA}"/>
              </a:ext>
            </a:extLst>
          </p:cNvPr>
          <p:cNvGrpSpPr/>
          <p:nvPr/>
        </p:nvGrpSpPr>
        <p:grpSpPr>
          <a:xfrm>
            <a:off x="823830" y="2748414"/>
            <a:ext cx="5002203" cy="2523767"/>
            <a:chOff x="823830" y="2653079"/>
            <a:chExt cx="5002203" cy="2523767"/>
          </a:xfrm>
        </p:grpSpPr>
        <p:sp>
          <p:nvSpPr>
            <p:cNvPr id="6" name="Rectangle 5">
              <a:extLst>
                <a:ext uri="{FF2B5EF4-FFF2-40B4-BE49-F238E27FC236}">
                  <a16:creationId xmlns:a16="http://schemas.microsoft.com/office/drawing/2014/main" xmlns="" id="{3B5DC14B-8E9B-3D4B-AEA4-A00387220EE1}"/>
                </a:ext>
              </a:extLst>
            </p:cNvPr>
            <p:cNvSpPr/>
            <p:nvPr/>
          </p:nvSpPr>
          <p:spPr>
            <a:xfrm>
              <a:off x="823830" y="2653079"/>
              <a:ext cx="5002203" cy="954107"/>
            </a:xfrm>
            <a:prstGeom prst="rect">
              <a:avLst/>
            </a:prstGeom>
          </p:spPr>
          <p:txBody>
            <a:bodyPr wrap="square">
              <a:spAutoFit/>
            </a:bodyPr>
            <a:lstStyle/>
            <a:p>
              <a:r>
                <a:rPr lang="pl-PL" sz="2800" dirty="0"/>
                <a:t>Dlaczego warto znać</a:t>
              </a:r>
              <a:br>
                <a:rPr lang="pl-PL" sz="2800" dirty="0"/>
              </a:br>
              <a:r>
                <a:rPr lang="pl-PL" sz="2800" dirty="0"/>
                <a:t>i stosować zasady</a:t>
              </a:r>
              <a:endParaRPr lang="pl-PL" sz="2800" dirty="0">
                <a:solidFill>
                  <a:srgbClr val="CEB683"/>
                </a:solidFill>
              </a:endParaRPr>
            </a:p>
          </p:txBody>
        </p:sp>
        <p:sp>
          <p:nvSpPr>
            <p:cNvPr id="7" name="Rectangle 6">
              <a:extLst>
                <a:ext uri="{FF2B5EF4-FFF2-40B4-BE49-F238E27FC236}">
                  <a16:creationId xmlns:a16="http://schemas.microsoft.com/office/drawing/2014/main" xmlns="" id="{0F42A16D-B8A3-C040-812F-35A35C2E3615}"/>
                </a:ext>
              </a:extLst>
            </p:cNvPr>
            <p:cNvSpPr/>
            <p:nvPr/>
          </p:nvSpPr>
          <p:spPr>
            <a:xfrm>
              <a:off x="823831" y="3607186"/>
              <a:ext cx="4657344" cy="1569660"/>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Kulturalnego zachowania się</a:t>
              </a:r>
            </a:p>
          </p:txBody>
        </p:sp>
      </p:grpSp>
    </p:spTree>
    <p:extLst>
      <p:ext uri="{BB962C8B-B14F-4D97-AF65-F5344CB8AC3E}">
        <p14:creationId xmlns:p14="http://schemas.microsoft.com/office/powerpoint/2010/main" val="1870417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C51B3B8-2613-7D4C-9AE7-5615EAB69A2A}"/>
              </a:ext>
            </a:extLst>
          </p:cNvPr>
          <p:cNvSpPr/>
          <p:nvPr/>
        </p:nvSpPr>
        <p:spPr>
          <a:xfrm>
            <a:off x="912298" y="4061258"/>
            <a:ext cx="2688336" cy="1754326"/>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Przed wyjściem do opery zapoznaj się z treścią sztuki oraz informacjami o jej kompozytorze i autorze libretta</a:t>
            </a:r>
          </a:p>
        </p:txBody>
      </p:sp>
      <p:sp>
        <p:nvSpPr>
          <p:cNvPr id="9" name="TextBox 8">
            <a:extLst>
              <a:ext uri="{FF2B5EF4-FFF2-40B4-BE49-F238E27FC236}">
                <a16:creationId xmlns:a16="http://schemas.microsoft.com/office/drawing/2014/main" xmlns="" id="{D372DFA2-2052-6F49-B5B3-3A84FA4817B3}"/>
              </a:ext>
            </a:extLst>
          </p:cNvPr>
          <p:cNvSpPr txBox="1"/>
          <p:nvPr/>
        </p:nvSpPr>
        <p:spPr>
          <a:xfrm>
            <a:off x="4751833"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Zadbaj o odpowiedni strój</a:t>
            </a:r>
          </a:p>
        </p:txBody>
      </p:sp>
      <p:sp>
        <p:nvSpPr>
          <p:cNvPr id="11" name="TextBox 10">
            <a:extLst>
              <a:ext uri="{FF2B5EF4-FFF2-40B4-BE49-F238E27FC236}">
                <a16:creationId xmlns:a16="http://schemas.microsoft.com/office/drawing/2014/main" xmlns="" id="{300CB744-BFD0-7540-B539-82BE8F89562D}"/>
              </a:ext>
            </a:extLst>
          </p:cNvPr>
          <p:cNvSpPr txBox="1"/>
          <p:nvPr/>
        </p:nvSpPr>
        <p:spPr>
          <a:xfrm>
            <a:off x="8551825"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Pamiętaj by się nie spóźnić</a:t>
            </a:r>
          </a:p>
        </p:txBody>
      </p:sp>
      <p:pic>
        <p:nvPicPr>
          <p:cNvPr id="12" name="Picture 11">
            <a:extLst>
              <a:ext uri="{FF2B5EF4-FFF2-40B4-BE49-F238E27FC236}">
                <a16:creationId xmlns:a16="http://schemas.microsoft.com/office/drawing/2014/main" xmlns="" id="{AFCE1B54-286C-D14E-81FF-42CD53350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2298" y="1380312"/>
            <a:ext cx="2688336" cy="2482230"/>
          </a:xfrm>
          <a:prstGeom prst="rect">
            <a:avLst/>
          </a:prstGeom>
        </p:spPr>
      </p:pic>
      <p:pic>
        <p:nvPicPr>
          <p:cNvPr id="13" name="Picture 12">
            <a:extLst>
              <a:ext uri="{FF2B5EF4-FFF2-40B4-BE49-F238E27FC236}">
                <a16:creationId xmlns:a16="http://schemas.microsoft.com/office/drawing/2014/main" xmlns="" id="{4B7F7603-195B-3E49-AC22-59C0ECAB28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9916" y="1378542"/>
            <a:ext cx="2690253" cy="2484000"/>
          </a:xfrm>
          <a:prstGeom prst="rect">
            <a:avLst/>
          </a:prstGeom>
        </p:spPr>
      </p:pic>
      <p:pic>
        <p:nvPicPr>
          <p:cNvPr id="14" name="Picture 13">
            <a:extLst>
              <a:ext uri="{FF2B5EF4-FFF2-40B4-BE49-F238E27FC236}">
                <a16:creationId xmlns:a16="http://schemas.microsoft.com/office/drawing/2014/main" xmlns="" id="{F21D1173-BE6F-6543-802B-0A34D80621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1758883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C51B3B8-2613-7D4C-9AE7-5615EAB69A2A}"/>
              </a:ext>
            </a:extLst>
          </p:cNvPr>
          <p:cNvSpPr/>
          <p:nvPr/>
        </p:nvSpPr>
        <p:spPr>
          <a:xfrm>
            <a:off x="912298" y="4061258"/>
            <a:ext cx="2688336" cy="1200329"/>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Zajmując miejsca na widowni nie przepychaj się tyłem do osób siedzących</a:t>
            </a:r>
          </a:p>
        </p:txBody>
      </p:sp>
      <p:sp>
        <p:nvSpPr>
          <p:cNvPr id="9" name="TextBox 8">
            <a:extLst>
              <a:ext uri="{FF2B5EF4-FFF2-40B4-BE49-F238E27FC236}">
                <a16:creationId xmlns:a16="http://schemas.microsoft.com/office/drawing/2014/main" xmlns="" id="{D372DFA2-2052-6F49-B5B3-3A84FA4817B3}"/>
              </a:ext>
            </a:extLst>
          </p:cNvPr>
          <p:cNvSpPr txBox="1"/>
          <p:nvPr/>
        </p:nvSpPr>
        <p:spPr>
          <a:xfrm>
            <a:off x="4751833"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Nie jedz podczas przedstawienia</a:t>
            </a:r>
          </a:p>
        </p:txBody>
      </p:sp>
      <p:sp>
        <p:nvSpPr>
          <p:cNvPr id="11" name="TextBox 10">
            <a:extLst>
              <a:ext uri="{FF2B5EF4-FFF2-40B4-BE49-F238E27FC236}">
                <a16:creationId xmlns:a16="http://schemas.microsoft.com/office/drawing/2014/main" xmlns="" id="{300CB744-BFD0-7540-B539-82BE8F89562D}"/>
              </a:ext>
            </a:extLst>
          </p:cNvPr>
          <p:cNvSpPr txBox="1"/>
          <p:nvPr/>
        </p:nvSpPr>
        <p:spPr>
          <a:xfrm>
            <a:off x="8551825" y="4061258"/>
            <a:ext cx="2688336" cy="1200329"/>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Nie korzystaj z telefonu w trakcie spektaklu</a:t>
            </a:r>
          </a:p>
          <a:p>
            <a:pPr algn="ctr"/>
            <a:endParaRPr lang="pl-PL" dirty="0"/>
          </a:p>
        </p:txBody>
      </p:sp>
      <p:pic>
        <p:nvPicPr>
          <p:cNvPr id="8" name="Picture 7">
            <a:extLst>
              <a:ext uri="{FF2B5EF4-FFF2-40B4-BE49-F238E27FC236}">
                <a16:creationId xmlns:a16="http://schemas.microsoft.com/office/drawing/2014/main" xmlns="" id="{95EBA17E-D660-A944-984A-C82EE89756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5" name="Picture 14">
            <a:extLst>
              <a:ext uri="{FF2B5EF4-FFF2-40B4-BE49-F238E27FC236}">
                <a16:creationId xmlns:a16="http://schemas.microsoft.com/office/drawing/2014/main" xmlns="" id="{B6647B9C-28B2-ED4A-A524-E9F7057ACA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6" name="Picture 15">
            <a:extLst>
              <a:ext uri="{FF2B5EF4-FFF2-40B4-BE49-F238E27FC236}">
                <a16:creationId xmlns:a16="http://schemas.microsoft.com/office/drawing/2014/main" xmlns="" id="{55D93CDB-03E3-894F-8B2D-D899C30B48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2356525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5ED25981-578E-4B4B-A31A-F0A2905522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0055122" cy="7031727"/>
          </a:xfrm>
          <a:prstGeom prst="rect">
            <a:avLst/>
          </a:prstGeom>
        </p:spPr>
      </p:pic>
      <p:sp>
        <p:nvSpPr>
          <p:cNvPr id="17" name="Rectangle 6">
            <a:extLst>
              <a:ext uri="{FF2B5EF4-FFF2-40B4-BE49-F238E27FC236}">
                <a16:creationId xmlns:a16="http://schemas.microsoft.com/office/drawing/2014/main" xmlns="" id="{D0B9CF00-DE72-BC48-9E3D-E833F915843A}"/>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3" name="TextBox 2">
            <a:extLst>
              <a:ext uri="{FF2B5EF4-FFF2-40B4-BE49-F238E27FC236}">
                <a16:creationId xmlns:a16="http://schemas.microsoft.com/office/drawing/2014/main" xmlns="" id="{055BEF8E-3225-1141-8C77-D8F24908DECF}"/>
              </a:ext>
            </a:extLst>
          </p:cNvPr>
          <p:cNvSpPr txBox="1"/>
          <p:nvPr/>
        </p:nvSpPr>
        <p:spPr>
          <a:xfrm>
            <a:off x="6735726" y="3099391"/>
            <a:ext cx="184731" cy="369332"/>
          </a:xfrm>
          <a:prstGeom prst="rect">
            <a:avLst/>
          </a:prstGeom>
          <a:noFill/>
        </p:spPr>
        <p:txBody>
          <a:bodyPr wrap="none" rtlCol="0">
            <a:spAutoFit/>
          </a:bodyPr>
          <a:lstStyle/>
          <a:p>
            <a:endParaRPr lang="x-none" dirty="0"/>
          </a:p>
        </p:txBody>
      </p:sp>
      <p:pic>
        <p:nvPicPr>
          <p:cNvPr id="10" name="Picture 9">
            <a:extLst>
              <a:ext uri="{FF2B5EF4-FFF2-40B4-BE49-F238E27FC236}">
                <a16:creationId xmlns:a16="http://schemas.microsoft.com/office/drawing/2014/main" xmlns="" id="{C3B8BC43-AC28-7C4C-8645-3F99088E0A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020" y="3821472"/>
            <a:ext cx="1802040" cy="1800000"/>
          </a:xfrm>
          <a:prstGeom prst="rect">
            <a:avLst/>
          </a:prstGeom>
          <a:effectLst>
            <a:outerShdw blurRad="63500" sx="102000" sy="102000" algn="ctr" rotWithShape="0">
              <a:schemeClr val="tx1">
                <a:alpha val="19000"/>
              </a:schemeClr>
            </a:outerShdw>
          </a:effectLst>
        </p:spPr>
      </p:pic>
      <p:pic>
        <p:nvPicPr>
          <p:cNvPr id="15" name="Picture 14">
            <a:extLst>
              <a:ext uri="{FF2B5EF4-FFF2-40B4-BE49-F238E27FC236}">
                <a16:creationId xmlns:a16="http://schemas.microsoft.com/office/drawing/2014/main" xmlns="" id="{66AEDA63-7146-EB40-B78A-2BFA233202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570" y="4721472"/>
            <a:ext cx="1800000" cy="1800000"/>
          </a:xfrm>
          <a:prstGeom prst="rect">
            <a:avLst/>
          </a:prstGeom>
          <a:effectLst>
            <a:outerShdw blurRad="63500" sx="102000" sy="102000" algn="ctr" rotWithShape="0">
              <a:schemeClr val="tx1">
                <a:alpha val="19000"/>
              </a:schemeClr>
            </a:outerShdw>
          </a:effectLst>
        </p:spPr>
      </p:pic>
      <p:pic>
        <p:nvPicPr>
          <p:cNvPr id="16" name="Picture 15">
            <a:extLst>
              <a:ext uri="{FF2B5EF4-FFF2-40B4-BE49-F238E27FC236}">
                <a16:creationId xmlns:a16="http://schemas.microsoft.com/office/drawing/2014/main" xmlns="" id="{03EEEFBA-6739-1447-A227-BBCEBEA8D1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81698" y="4612752"/>
            <a:ext cx="1799122" cy="1800000"/>
          </a:xfrm>
          <a:prstGeom prst="rect">
            <a:avLst/>
          </a:prstGeom>
          <a:effectLst>
            <a:outerShdw blurRad="63500" sx="102000" sy="102000" algn="ctr" rotWithShape="0">
              <a:schemeClr val="tx1">
                <a:alpha val="19000"/>
              </a:schemeClr>
            </a:outerShdw>
          </a:effectLst>
        </p:spPr>
      </p:pic>
      <p:grpSp>
        <p:nvGrpSpPr>
          <p:cNvPr id="20" name="Group 19">
            <a:extLst>
              <a:ext uri="{FF2B5EF4-FFF2-40B4-BE49-F238E27FC236}">
                <a16:creationId xmlns:a16="http://schemas.microsoft.com/office/drawing/2014/main" xmlns="" id="{91E17033-9264-3942-82DC-1AC67F5B8DD1}"/>
              </a:ext>
            </a:extLst>
          </p:cNvPr>
          <p:cNvGrpSpPr/>
          <p:nvPr/>
        </p:nvGrpSpPr>
        <p:grpSpPr>
          <a:xfrm>
            <a:off x="7093151" y="764024"/>
            <a:ext cx="4619878" cy="5724644"/>
            <a:chOff x="7093151" y="909619"/>
            <a:chExt cx="4619878" cy="5724644"/>
          </a:xfrm>
        </p:grpSpPr>
        <p:sp>
          <p:nvSpPr>
            <p:cNvPr id="18" name="TextBox 17">
              <a:extLst>
                <a:ext uri="{FF2B5EF4-FFF2-40B4-BE49-F238E27FC236}">
                  <a16:creationId xmlns:a16="http://schemas.microsoft.com/office/drawing/2014/main" xmlns="" id="{7BA0C036-56B9-B344-8ED5-5A29EEF8827B}"/>
                </a:ext>
              </a:extLst>
            </p:cNvPr>
            <p:cNvSpPr txBox="1"/>
            <p:nvPr/>
          </p:nvSpPr>
          <p:spPr>
            <a:xfrm>
              <a:off x="7093151" y="1740616"/>
              <a:ext cx="4619878" cy="4893647"/>
            </a:xfrm>
            <a:prstGeom prst="rect">
              <a:avLst/>
            </a:prstGeom>
            <a:noFill/>
          </p:spPr>
          <p:txBody>
            <a:bodyPr wrap="square" rtlCol="0" anchor="t">
              <a:spAutoFit/>
            </a:bodyPr>
            <a:lstStyle/>
            <a:p>
              <a:r>
                <a:rPr lang="pl-PL" sz="2400" dirty="0"/>
                <a:t>Wyjątkowe miejsce, w którym obejrzeć spotykają się </a:t>
              </a:r>
              <a:r>
                <a:rPr lang="pl-PL" sz="2400" b="1" dirty="0"/>
                <a:t>śpiew</a:t>
              </a:r>
              <a:r>
                <a:rPr lang="pl-PL" sz="2400" dirty="0"/>
                <a:t>, </a:t>
              </a:r>
              <a:r>
                <a:rPr lang="pl-PL" sz="2400" b="1" dirty="0"/>
                <a:t>teatr</a:t>
              </a:r>
              <a:r>
                <a:rPr lang="pl-PL" sz="2400" dirty="0"/>
                <a:t>, </a:t>
              </a:r>
              <a:r>
                <a:rPr lang="pl-PL" sz="2400" b="1" dirty="0"/>
                <a:t>muzyka</a:t>
              </a:r>
              <a:r>
                <a:rPr lang="pl-PL" sz="2400" dirty="0"/>
                <a:t> i </a:t>
              </a:r>
              <a:r>
                <a:rPr lang="pl-PL" sz="2400" b="1" dirty="0"/>
                <a:t>taniec</a:t>
              </a:r>
              <a:r>
                <a:rPr lang="pl-PL" sz="2400" dirty="0"/>
                <a:t>.</a:t>
              </a:r>
            </a:p>
            <a:p>
              <a:endParaRPr lang="pl-PL" sz="2400" b="1" dirty="0">
                <a:effectLst>
                  <a:outerShdw blurRad="63500" sx="102000" sy="102000" algn="ctr" rotWithShape="0">
                    <a:prstClr val="black">
                      <a:alpha val="40000"/>
                    </a:prstClr>
                  </a:outerShdw>
                </a:effectLst>
              </a:endParaRPr>
            </a:p>
            <a:p>
              <a:r>
                <a:rPr lang="pl-PL" sz="2400" dirty="0"/>
                <a:t>W operze możemy posłuchać i obejrzeć:</a:t>
              </a:r>
            </a:p>
            <a:p>
              <a:endParaRPr lang="pl-PL" sz="2400" dirty="0"/>
            </a:p>
            <a:p>
              <a:pPr marL="285750" indent="-285750">
                <a:buFont typeface="Arial" panose="020B0604020202020204" pitchFamily="34" charset="0"/>
                <a:buChar char="•"/>
              </a:pPr>
              <a:r>
                <a:rPr lang="pl-PL" sz="2400" dirty="0"/>
                <a:t>Spektakle operowe</a:t>
              </a:r>
            </a:p>
            <a:p>
              <a:pPr marL="285750" indent="-285750">
                <a:buFont typeface="Arial" panose="020B0604020202020204" pitchFamily="34" charset="0"/>
                <a:buChar char="•"/>
              </a:pPr>
              <a:r>
                <a:rPr lang="pl-PL" sz="2400" dirty="0" smtClean="0"/>
                <a:t>Spektakle musicalowe</a:t>
              </a:r>
              <a:endParaRPr lang="pl-PL" sz="2400" dirty="0"/>
            </a:p>
            <a:p>
              <a:pPr marL="285750" indent="-285750">
                <a:buFont typeface="Arial" panose="020B0604020202020204" pitchFamily="34" charset="0"/>
                <a:buChar char="•"/>
              </a:pPr>
              <a:r>
                <a:rPr lang="pl-PL" sz="2400" dirty="0" smtClean="0"/>
                <a:t>Spektakle </a:t>
              </a:r>
              <a:r>
                <a:rPr lang="pl-PL" sz="2400" dirty="0"/>
                <a:t>baletowe</a:t>
              </a:r>
            </a:p>
            <a:p>
              <a:pPr marL="285750" indent="-285750">
                <a:buFont typeface="Arial" panose="020B0604020202020204" pitchFamily="34" charset="0"/>
                <a:buChar char="•"/>
              </a:pPr>
              <a:r>
                <a:rPr lang="pl-PL" sz="2400" dirty="0"/>
                <a:t>Koncerty</a:t>
              </a:r>
            </a:p>
            <a:p>
              <a:pPr marL="285750" indent="-285750">
                <a:buFont typeface="Arial" panose="020B0604020202020204" pitchFamily="34" charset="0"/>
                <a:buChar char="•"/>
              </a:pPr>
              <a:r>
                <a:rPr lang="pl-PL" sz="2400" dirty="0"/>
                <a:t>Operetki</a:t>
              </a:r>
            </a:p>
            <a:p>
              <a:pPr marL="285750" indent="-285750">
                <a:buFont typeface="Arial" panose="020B0604020202020204" pitchFamily="34" charset="0"/>
                <a:buChar char="•"/>
              </a:pPr>
              <a:r>
                <a:rPr lang="pl-PL" sz="2400" dirty="0" smtClean="0"/>
                <a:t>Inne wydarzenia artystyczne</a:t>
              </a:r>
              <a:endParaRPr lang="pl-PL" sz="2400" dirty="0"/>
            </a:p>
          </p:txBody>
        </p:sp>
        <p:sp>
          <p:nvSpPr>
            <p:cNvPr id="19" name="TextBox 18">
              <a:extLst>
                <a:ext uri="{FF2B5EF4-FFF2-40B4-BE49-F238E27FC236}">
                  <a16:creationId xmlns:a16="http://schemas.microsoft.com/office/drawing/2014/main" xmlns="" id="{D627F1D0-A7BA-644C-92D4-2891564D653F}"/>
                </a:ext>
              </a:extLst>
            </p:cNvPr>
            <p:cNvSpPr txBox="1"/>
            <p:nvPr/>
          </p:nvSpPr>
          <p:spPr>
            <a:xfrm>
              <a:off x="7093151" y="909619"/>
              <a:ext cx="4157418" cy="830997"/>
            </a:xfrm>
            <a:prstGeom prst="rect">
              <a:avLst/>
            </a:prstGeom>
            <a:noFill/>
          </p:spPr>
          <p:txBody>
            <a:bodyPr wrap="square" rtlCol="0">
              <a:spAutoFit/>
            </a:bodyPr>
            <a:lstStyle/>
            <a:p>
              <a:r>
                <a:rPr lang="pl-PL" sz="4800" b="1" cap="small" dirty="0">
                  <a:solidFill>
                    <a:srgbClr val="CEB683"/>
                  </a:solidFill>
                  <a:latin typeface="Poppins" pitchFamily="2" charset="77"/>
                  <a:cs typeface="Poppins" pitchFamily="2" charset="77"/>
                </a:rPr>
                <a:t>Opera Śląska</a:t>
              </a:r>
            </a:p>
          </p:txBody>
        </p:sp>
      </p:grpSp>
      <p:pic>
        <p:nvPicPr>
          <p:cNvPr id="2" name="Picture 1">
            <a:extLst>
              <a:ext uri="{FF2B5EF4-FFF2-40B4-BE49-F238E27FC236}">
                <a16:creationId xmlns:a16="http://schemas.microsoft.com/office/drawing/2014/main" xmlns="" id="{64416CCC-2064-D649-8D92-2C19C4631E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97031" y="4211218"/>
            <a:ext cx="2819426" cy="2820509"/>
          </a:xfrm>
          <a:prstGeom prst="rect">
            <a:avLst/>
          </a:prstGeom>
          <a:effectLst>
            <a:outerShdw blurRad="63500" sx="102000" sy="102000" algn="ctr" rotWithShape="0">
              <a:schemeClr val="tx1">
                <a:alpha val="19000"/>
              </a:schemeClr>
            </a:outerShdw>
          </a:effectLst>
        </p:spPr>
      </p:pic>
    </p:spTree>
    <p:extLst>
      <p:ext uri="{BB962C8B-B14F-4D97-AF65-F5344CB8AC3E}">
        <p14:creationId xmlns:p14="http://schemas.microsoft.com/office/powerpoint/2010/main" val="15191483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C51B3B8-2613-7D4C-9AE7-5615EAB69A2A}"/>
              </a:ext>
            </a:extLst>
          </p:cNvPr>
          <p:cNvSpPr/>
          <p:nvPr/>
        </p:nvSpPr>
        <p:spPr>
          <a:xfrm>
            <a:off x="912298" y="4061258"/>
            <a:ext cx="2688336" cy="923330"/>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Nie rozmawiaj w trakcie przedstawienia</a:t>
            </a:r>
          </a:p>
        </p:txBody>
      </p:sp>
      <p:sp>
        <p:nvSpPr>
          <p:cNvPr id="9" name="TextBox 8">
            <a:extLst>
              <a:ext uri="{FF2B5EF4-FFF2-40B4-BE49-F238E27FC236}">
                <a16:creationId xmlns:a16="http://schemas.microsoft.com/office/drawing/2014/main" xmlns="" id="{D372DFA2-2052-6F49-B5B3-3A84FA4817B3}"/>
              </a:ext>
            </a:extLst>
          </p:cNvPr>
          <p:cNvSpPr txBox="1"/>
          <p:nvPr/>
        </p:nvSpPr>
        <p:spPr>
          <a:xfrm>
            <a:off x="4751833" y="4061258"/>
            <a:ext cx="2688336" cy="1200329"/>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Jeśli jesteś chory,</a:t>
            </a:r>
            <a:br>
              <a:rPr lang="pl-PL" dirty="0"/>
            </a:br>
            <a:r>
              <a:rPr lang="pl-PL" dirty="0"/>
              <a:t>zrezygnuj z wizyty</a:t>
            </a:r>
            <a:br>
              <a:rPr lang="pl-PL" dirty="0"/>
            </a:br>
            <a:r>
              <a:rPr lang="pl-PL" dirty="0"/>
              <a:t>lub przełóż ją na inny termin</a:t>
            </a:r>
          </a:p>
        </p:txBody>
      </p:sp>
      <p:sp>
        <p:nvSpPr>
          <p:cNvPr id="11" name="TextBox 10">
            <a:extLst>
              <a:ext uri="{FF2B5EF4-FFF2-40B4-BE49-F238E27FC236}">
                <a16:creationId xmlns:a16="http://schemas.microsoft.com/office/drawing/2014/main" xmlns="" id="{300CB744-BFD0-7540-B539-82BE8F89562D}"/>
              </a:ext>
            </a:extLst>
          </p:cNvPr>
          <p:cNvSpPr txBox="1"/>
          <p:nvPr/>
        </p:nvSpPr>
        <p:spPr>
          <a:xfrm>
            <a:off x="8551825"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Scena to miejsce dla artystów</a:t>
            </a:r>
          </a:p>
        </p:txBody>
      </p:sp>
      <p:pic>
        <p:nvPicPr>
          <p:cNvPr id="10" name="Picture 9">
            <a:extLst>
              <a:ext uri="{FF2B5EF4-FFF2-40B4-BE49-F238E27FC236}">
                <a16:creationId xmlns:a16="http://schemas.microsoft.com/office/drawing/2014/main" xmlns="" id="{15C10562-4175-1543-978F-A1825891BB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2" name="Picture 11">
            <a:extLst>
              <a:ext uri="{FF2B5EF4-FFF2-40B4-BE49-F238E27FC236}">
                <a16:creationId xmlns:a16="http://schemas.microsoft.com/office/drawing/2014/main" xmlns="" id="{2E552753-FA30-2C43-9163-3CEA9E24C4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3" name="Picture 12">
            <a:extLst>
              <a:ext uri="{FF2B5EF4-FFF2-40B4-BE49-F238E27FC236}">
                <a16:creationId xmlns:a16="http://schemas.microsoft.com/office/drawing/2014/main" xmlns="" id="{E5DFDF75-B5E9-9C48-B395-77FD907F29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5305" y="1378542"/>
            <a:ext cx="2690253" cy="2484000"/>
          </a:xfrm>
          <a:prstGeom prst="rect">
            <a:avLst/>
          </a:prstGeom>
        </p:spPr>
      </p:pic>
    </p:spTree>
    <p:extLst>
      <p:ext uri="{BB962C8B-B14F-4D97-AF65-F5344CB8AC3E}">
        <p14:creationId xmlns:p14="http://schemas.microsoft.com/office/powerpoint/2010/main" val="2827538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C51B3B8-2613-7D4C-9AE7-5615EAB69A2A}"/>
              </a:ext>
            </a:extLst>
          </p:cNvPr>
          <p:cNvSpPr/>
          <p:nvPr/>
        </p:nvSpPr>
        <p:spPr>
          <a:xfrm>
            <a:off x="912298" y="4061258"/>
            <a:ext cx="2688336" cy="923330"/>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Oklaski w operze to ogromna radość dla artystów</a:t>
            </a:r>
          </a:p>
        </p:txBody>
      </p:sp>
      <p:sp>
        <p:nvSpPr>
          <p:cNvPr id="9" name="TextBox 8">
            <a:extLst>
              <a:ext uri="{FF2B5EF4-FFF2-40B4-BE49-F238E27FC236}">
                <a16:creationId xmlns:a16="http://schemas.microsoft.com/office/drawing/2014/main" xmlns="" id="{D372DFA2-2052-6F49-B5B3-3A84FA4817B3}"/>
              </a:ext>
            </a:extLst>
          </p:cNvPr>
          <p:cNvSpPr txBox="1"/>
          <p:nvPr/>
        </p:nvSpPr>
        <p:spPr>
          <a:xfrm>
            <a:off x="4751833" y="4061258"/>
            <a:ext cx="2688336" cy="1477328"/>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Salę operową powinieneś opuścić dopiero po zakończeniu przedstawienia i zapaleniu świateł</a:t>
            </a:r>
          </a:p>
        </p:txBody>
      </p:sp>
      <p:sp>
        <p:nvSpPr>
          <p:cNvPr id="11" name="TextBox 10">
            <a:extLst>
              <a:ext uri="{FF2B5EF4-FFF2-40B4-BE49-F238E27FC236}">
                <a16:creationId xmlns:a16="http://schemas.microsoft.com/office/drawing/2014/main" xmlns="" id="{300CB744-BFD0-7540-B539-82BE8F89562D}"/>
              </a:ext>
            </a:extLst>
          </p:cNvPr>
          <p:cNvSpPr txBox="1"/>
          <p:nvPr/>
        </p:nvSpPr>
        <p:spPr>
          <a:xfrm>
            <a:off x="8551825" y="4061258"/>
            <a:ext cx="2688336" cy="923330"/>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Pamiętaj, żeby dobrać sztukę do wieku odbiorcy</a:t>
            </a:r>
          </a:p>
        </p:txBody>
      </p:sp>
      <p:pic>
        <p:nvPicPr>
          <p:cNvPr id="8" name="Picture 7">
            <a:extLst>
              <a:ext uri="{FF2B5EF4-FFF2-40B4-BE49-F238E27FC236}">
                <a16:creationId xmlns:a16="http://schemas.microsoft.com/office/drawing/2014/main" xmlns="" id="{9450148D-B04A-EA48-9C12-F8E1B84322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4" name="Picture 13">
            <a:extLst>
              <a:ext uri="{FF2B5EF4-FFF2-40B4-BE49-F238E27FC236}">
                <a16:creationId xmlns:a16="http://schemas.microsoft.com/office/drawing/2014/main" xmlns="" id="{2B85852B-8EA9-204E-A1A1-58C9C22FF8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5" name="Picture 14">
            <a:extLst>
              <a:ext uri="{FF2B5EF4-FFF2-40B4-BE49-F238E27FC236}">
                <a16:creationId xmlns:a16="http://schemas.microsoft.com/office/drawing/2014/main" xmlns="" id="{69FBADCA-021E-2D4A-B506-EB1AFFED8E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2606020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xmlns="" id="{7BCD16DB-0FF0-C740-915E-24BE4D57A144}"/>
              </a:ext>
            </a:extLst>
          </p:cNvPr>
          <p:cNvGrpSpPr/>
          <p:nvPr/>
        </p:nvGrpSpPr>
        <p:grpSpPr>
          <a:xfrm>
            <a:off x="9157617" y="5629343"/>
            <a:ext cx="2570638" cy="1125099"/>
            <a:chOff x="9517033" y="5629343"/>
            <a:chExt cx="2570638" cy="1125099"/>
          </a:xfrm>
        </p:grpSpPr>
        <p:sp>
          <p:nvSpPr>
            <p:cNvPr id="8" name="TextBox 7">
              <a:extLst>
                <a:ext uri="{FF2B5EF4-FFF2-40B4-BE49-F238E27FC236}">
                  <a16:creationId xmlns:a16="http://schemas.microsoft.com/office/drawing/2014/main" xmlns="" id="{A74E663A-5E82-FA48-992B-CDADFD0DBB36}"/>
                </a:ext>
              </a:extLst>
            </p:cNvPr>
            <p:cNvSpPr txBox="1"/>
            <p:nvPr/>
          </p:nvSpPr>
          <p:spPr>
            <a:xfrm>
              <a:off x="10324618" y="5842544"/>
              <a:ext cx="1156086" cy="246221"/>
            </a:xfrm>
            <a:prstGeom prst="rect">
              <a:avLst/>
            </a:prstGeom>
            <a:noFill/>
          </p:spPr>
          <p:txBody>
            <a:bodyPr wrap="none" rtlCol="0">
              <a:spAutoFit/>
            </a:bodyPr>
            <a:lstStyle/>
            <a:p>
              <a:r>
                <a:rPr lang="x-none" sz="1000" dirty="0">
                  <a:solidFill>
                    <a:schemeClr val="bg1">
                      <a:lumMod val="65000"/>
                      <a:lumOff val="35000"/>
                    </a:schemeClr>
                  </a:solidFill>
                </a:rPr>
                <a:t>Opracowane przez</a:t>
              </a:r>
            </a:p>
          </p:txBody>
        </p:sp>
        <p:pic>
          <p:nvPicPr>
            <p:cNvPr id="13" name="Picture 12">
              <a:extLst>
                <a:ext uri="{FF2B5EF4-FFF2-40B4-BE49-F238E27FC236}">
                  <a16:creationId xmlns:a16="http://schemas.microsoft.com/office/drawing/2014/main" xmlns="" id="{03BDB6EF-330B-A24F-B70C-91F81D221E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17033" y="5629343"/>
              <a:ext cx="2570638" cy="1125099"/>
            </a:xfrm>
            <a:prstGeom prst="rect">
              <a:avLst/>
            </a:prstGeom>
          </p:spPr>
        </p:pic>
      </p:grpSp>
      <p:pic>
        <p:nvPicPr>
          <p:cNvPr id="6" name="Picture 5">
            <a:extLst>
              <a:ext uri="{FF2B5EF4-FFF2-40B4-BE49-F238E27FC236}">
                <a16:creationId xmlns:a16="http://schemas.microsoft.com/office/drawing/2014/main" xmlns="" id="{EC02F866-0444-5644-96B1-F78E94DA2F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43394" y="1737811"/>
            <a:ext cx="1081224" cy="1080000"/>
          </a:xfrm>
          <a:prstGeom prst="rect">
            <a:avLst/>
          </a:prstGeom>
          <a:effectLst>
            <a:outerShdw blurRad="63500" sx="102000" sy="102000" algn="ctr" rotWithShape="0">
              <a:schemeClr val="tx1">
                <a:alpha val="19000"/>
              </a:schemeClr>
            </a:outerShdw>
          </a:effectLst>
        </p:spPr>
      </p:pic>
      <p:pic>
        <p:nvPicPr>
          <p:cNvPr id="9" name="Picture 8">
            <a:extLst>
              <a:ext uri="{FF2B5EF4-FFF2-40B4-BE49-F238E27FC236}">
                <a16:creationId xmlns:a16="http://schemas.microsoft.com/office/drawing/2014/main" xmlns="" id="{6630F6EE-B78F-424F-AC1A-476EE13A64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07641" y="523374"/>
            <a:ext cx="1080000" cy="1080000"/>
          </a:xfrm>
          <a:prstGeom prst="rect">
            <a:avLst/>
          </a:prstGeom>
          <a:effectLst>
            <a:outerShdw blurRad="63500" sx="102000" sy="102000" algn="ctr" rotWithShape="0">
              <a:schemeClr val="tx1">
                <a:alpha val="19000"/>
              </a:schemeClr>
            </a:outerShdw>
          </a:effectLst>
        </p:spPr>
      </p:pic>
      <p:pic>
        <p:nvPicPr>
          <p:cNvPr id="10" name="Picture 9">
            <a:extLst>
              <a:ext uri="{FF2B5EF4-FFF2-40B4-BE49-F238E27FC236}">
                <a16:creationId xmlns:a16="http://schemas.microsoft.com/office/drawing/2014/main" xmlns="" id="{7AA0EA54-975C-8448-BD31-EC14AFD62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07641" y="1737811"/>
            <a:ext cx="1080000" cy="1080000"/>
          </a:xfrm>
          <a:prstGeom prst="rect">
            <a:avLst/>
          </a:prstGeom>
          <a:effectLst>
            <a:outerShdw blurRad="63500" sx="102000" sy="102000" algn="ctr" rotWithShape="0">
              <a:schemeClr val="tx1">
                <a:alpha val="19000"/>
              </a:schemeClr>
            </a:outerShdw>
          </a:effectLst>
        </p:spPr>
      </p:pic>
      <p:pic>
        <p:nvPicPr>
          <p:cNvPr id="15" name="Picture 14">
            <a:extLst>
              <a:ext uri="{FF2B5EF4-FFF2-40B4-BE49-F238E27FC236}">
                <a16:creationId xmlns:a16="http://schemas.microsoft.com/office/drawing/2014/main" xmlns="" id="{AB5FBE96-7D33-0A46-9A9D-DEC01130A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06416" y="2952248"/>
            <a:ext cx="1081225" cy="1080000"/>
          </a:xfrm>
          <a:prstGeom prst="rect">
            <a:avLst/>
          </a:prstGeom>
          <a:effectLst>
            <a:outerShdw blurRad="63500" sx="102000" sy="102000" algn="ctr" rotWithShape="0">
              <a:schemeClr val="tx1">
                <a:alpha val="19000"/>
              </a:schemeClr>
            </a:outerShdw>
          </a:effectLst>
        </p:spPr>
      </p:pic>
      <p:pic>
        <p:nvPicPr>
          <p:cNvPr id="16" name="Picture 15">
            <a:extLst>
              <a:ext uri="{FF2B5EF4-FFF2-40B4-BE49-F238E27FC236}">
                <a16:creationId xmlns:a16="http://schemas.microsoft.com/office/drawing/2014/main" xmlns="" id="{C090760C-4C39-5C47-A2F9-245E1BB1C9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43394" y="523374"/>
            <a:ext cx="1081224" cy="1080000"/>
          </a:xfrm>
          <a:prstGeom prst="rect">
            <a:avLst/>
          </a:prstGeom>
          <a:effectLst>
            <a:outerShdw blurRad="63500" sx="102000" sy="102000" algn="ctr" rotWithShape="0">
              <a:schemeClr val="tx1">
                <a:alpha val="19000"/>
              </a:schemeClr>
            </a:outerShdw>
          </a:effectLst>
        </p:spPr>
      </p:pic>
      <p:pic>
        <p:nvPicPr>
          <p:cNvPr id="17" name="Picture 16">
            <a:extLst>
              <a:ext uri="{FF2B5EF4-FFF2-40B4-BE49-F238E27FC236}">
                <a16:creationId xmlns:a16="http://schemas.microsoft.com/office/drawing/2014/main" xmlns="" id="{6C6C6568-AAC3-7347-B91B-1E46837B8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43394" y="2952248"/>
            <a:ext cx="1081224" cy="1080000"/>
          </a:xfrm>
          <a:prstGeom prst="rect">
            <a:avLst/>
          </a:prstGeom>
          <a:effectLst>
            <a:outerShdw blurRad="63500" sx="102000" sy="102000" algn="ctr" rotWithShape="0">
              <a:schemeClr val="tx1">
                <a:alpha val="19000"/>
              </a:schemeClr>
            </a:outerShdw>
          </a:effectLst>
        </p:spPr>
      </p:pic>
      <p:pic>
        <p:nvPicPr>
          <p:cNvPr id="3" name="Picture 2">
            <a:extLst>
              <a:ext uri="{FF2B5EF4-FFF2-40B4-BE49-F238E27FC236}">
                <a16:creationId xmlns:a16="http://schemas.microsoft.com/office/drawing/2014/main" xmlns="" id="{DF53DD63-AA95-8F41-8578-2FE941D897E9}"/>
              </a:ext>
            </a:extLst>
          </p:cNvPr>
          <p:cNvPicPr>
            <a:picLocks noChangeAspect="1"/>
          </p:cNvPicPr>
          <p:nvPr/>
        </p:nvPicPr>
        <p:blipFill>
          <a:blip r:embed="rId10"/>
          <a:stretch>
            <a:fillRect/>
          </a:stretch>
        </p:blipFill>
        <p:spPr>
          <a:xfrm>
            <a:off x="820385" y="400819"/>
            <a:ext cx="7593982" cy="5297813"/>
          </a:xfrm>
          <a:prstGeom prst="roundRect">
            <a:avLst/>
          </a:prstGeom>
        </p:spPr>
      </p:pic>
      <p:sp>
        <p:nvSpPr>
          <p:cNvPr id="7" name="TextBox 6">
            <a:extLst>
              <a:ext uri="{FF2B5EF4-FFF2-40B4-BE49-F238E27FC236}">
                <a16:creationId xmlns:a16="http://schemas.microsoft.com/office/drawing/2014/main" xmlns="" id="{21C119A2-E112-2145-B86F-B0F1DE7B2F1F}"/>
              </a:ext>
            </a:extLst>
          </p:cNvPr>
          <p:cNvSpPr txBox="1"/>
          <p:nvPr/>
        </p:nvSpPr>
        <p:spPr>
          <a:xfrm>
            <a:off x="1054906" y="2644171"/>
            <a:ext cx="6756125" cy="1569660"/>
          </a:xfrm>
          <a:prstGeom prst="rect">
            <a:avLst/>
          </a:prstGeom>
          <a:solidFill>
            <a:schemeClr val="bg1">
              <a:alpha val="70000"/>
            </a:schemeClr>
          </a:solidFill>
        </p:spPr>
        <p:txBody>
          <a:bodyPr wrap="square" rtlCol="0" anchor="ctr">
            <a:spAutoFit/>
          </a:bodyPr>
          <a:lstStyle/>
          <a:p>
            <a:pPr algn="ctr"/>
            <a:r>
              <a:rPr lang="pl-PL" sz="4800" b="1" cap="small" dirty="0">
                <a:solidFill>
                  <a:srgbClr val="CEB683"/>
                </a:solidFill>
                <a:latin typeface="Poppins" pitchFamily="2" charset="77"/>
                <a:cs typeface="Poppins" pitchFamily="2" charset="77"/>
              </a:rPr>
              <a:t>Zapraszamy do</a:t>
            </a:r>
            <a:br>
              <a:rPr lang="pl-PL" sz="4800" b="1" cap="small" dirty="0">
                <a:solidFill>
                  <a:srgbClr val="CEB683"/>
                </a:solidFill>
                <a:latin typeface="Poppins" pitchFamily="2" charset="77"/>
                <a:cs typeface="Poppins" pitchFamily="2" charset="77"/>
              </a:rPr>
            </a:br>
            <a:r>
              <a:rPr lang="pl-PL" sz="4800" b="1" cap="small" dirty="0">
                <a:solidFill>
                  <a:srgbClr val="CEB683"/>
                </a:solidFill>
                <a:latin typeface="Poppins" pitchFamily="2" charset="77"/>
                <a:cs typeface="Poppins" pitchFamily="2" charset="77"/>
              </a:rPr>
              <a:t>Opery Śląskiej!</a:t>
            </a:r>
          </a:p>
        </p:txBody>
      </p:sp>
      <p:pic>
        <p:nvPicPr>
          <p:cNvPr id="4" name="Picture 3">
            <a:extLst>
              <a:ext uri="{FF2B5EF4-FFF2-40B4-BE49-F238E27FC236}">
                <a16:creationId xmlns:a16="http://schemas.microsoft.com/office/drawing/2014/main" xmlns="" id="{C59B549E-9E98-624D-9DDB-12F8108EB334}"/>
              </a:ext>
            </a:extLst>
          </p:cNvPr>
          <p:cNvPicPr>
            <a:picLocks noChangeAspect="1"/>
          </p:cNvPicPr>
          <p:nvPr/>
        </p:nvPicPr>
        <p:blipFill>
          <a:blip r:embed="rId11" cstate="screen">
            <a:extLst>
              <a:ext uri="{BEBA8EAE-BF5A-486C-A8C5-ECC9F3942E4B}">
                <a14:imgProps xmlns:a14="http://schemas.microsoft.com/office/drawing/2010/main">
                  <a14:imgLayer r:embed="rId12">
                    <a14:imgEffect>
                      <a14:colorTemperature colorTemp="11200"/>
                    </a14:imgEffect>
                    <a14:imgEffect>
                      <a14:saturation sat="66000"/>
                    </a14:imgEffect>
                  </a14:imgLayer>
                </a14:imgProps>
              </a:ext>
              <a:ext uri="{28A0092B-C50C-407E-A947-70E740481C1C}">
                <a14:useLocalDpi xmlns:a14="http://schemas.microsoft.com/office/drawing/2010/main"/>
              </a:ext>
            </a:extLst>
          </a:blip>
          <a:stretch>
            <a:fillRect/>
          </a:stretch>
        </p:blipFill>
        <p:spPr>
          <a:xfrm>
            <a:off x="9198230" y="4166686"/>
            <a:ext cx="2489412" cy="1531946"/>
          </a:xfrm>
          <a:prstGeom prst="roundRect">
            <a:avLst/>
          </a:prstGeom>
        </p:spPr>
      </p:pic>
      <p:pic>
        <p:nvPicPr>
          <p:cNvPr id="1026" name="3535D4D8-C42F-4CF2-AB0E-868C5C6117EE" descr="5E9A5BEA-4733-4D5A-8D8C-525E11280A95@opera"/>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1600" y="6088765"/>
            <a:ext cx="4309413" cy="44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21362" y="6036771"/>
            <a:ext cx="597544" cy="597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ole tekstowe 1"/>
          <p:cNvSpPr txBox="1"/>
          <p:nvPr/>
        </p:nvSpPr>
        <p:spPr>
          <a:xfrm>
            <a:off x="5232399" y="6116566"/>
            <a:ext cx="3691537" cy="400110"/>
          </a:xfrm>
          <a:prstGeom prst="rect">
            <a:avLst/>
          </a:prstGeom>
          <a:noFill/>
        </p:spPr>
        <p:txBody>
          <a:bodyPr wrap="square" rtlCol="0">
            <a:spAutoFit/>
          </a:bodyPr>
          <a:lstStyle/>
          <a:p>
            <a:r>
              <a:rPr lang="pl-PL" sz="1000" dirty="0"/>
              <a:t>Dofinansowano ze środków Ministerstwa Kultury </a:t>
            </a:r>
            <a:r>
              <a:rPr lang="pl-PL" sz="1000" dirty="0" smtClean="0"/>
              <a:t>i Dziedzictwa Narodowego pochodzących </a:t>
            </a:r>
            <a:r>
              <a:rPr lang="pl-PL" sz="1000" dirty="0"/>
              <a:t>z Funduszu Promocji Kultury.</a:t>
            </a:r>
          </a:p>
        </p:txBody>
      </p:sp>
    </p:spTree>
    <p:extLst>
      <p:ext uri="{BB962C8B-B14F-4D97-AF65-F5344CB8AC3E}">
        <p14:creationId xmlns:p14="http://schemas.microsoft.com/office/powerpoint/2010/main" val="1930560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3CCEBFD-49AF-0F4B-98CB-879BEF216A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648" y="0"/>
            <a:ext cx="6851904" cy="6858000"/>
          </a:xfrm>
          <a:prstGeom prst="ellipse">
            <a:avLst/>
          </a:prstGeom>
        </p:spPr>
      </p:pic>
      <p:grpSp>
        <p:nvGrpSpPr>
          <p:cNvPr id="4" name="Group 3">
            <a:extLst>
              <a:ext uri="{FF2B5EF4-FFF2-40B4-BE49-F238E27FC236}">
                <a16:creationId xmlns:a16="http://schemas.microsoft.com/office/drawing/2014/main" xmlns="" id="{8864243E-C586-3A49-B34E-08C3241D7F2D}"/>
              </a:ext>
            </a:extLst>
          </p:cNvPr>
          <p:cNvGrpSpPr/>
          <p:nvPr/>
        </p:nvGrpSpPr>
        <p:grpSpPr>
          <a:xfrm>
            <a:off x="7303008" y="2653079"/>
            <a:ext cx="4657344" cy="1551842"/>
            <a:chOff x="7083552" y="2837745"/>
            <a:chExt cx="4657344" cy="1551842"/>
          </a:xfrm>
        </p:grpSpPr>
        <p:sp>
          <p:nvSpPr>
            <p:cNvPr id="14" name="Rectangle 13">
              <a:extLst>
                <a:ext uri="{FF2B5EF4-FFF2-40B4-BE49-F238E27FC236}">
                  <a16:creationId xmlns:a16="http://schemas.microsoft.com/office/drawing/2014/main" xmlns="" id="{5445EB29-03A9-5848-A59D-4F61A2B3DD0F}"/>
                </a:ext>
              </a:extLst>
            </p:cNvPr>
            <p:cNvSpPr/>
            <p:nvPr/>
          </p:nvSpPr>
          <p:spPr>
            <a:xfrm>
              <a:off x="7083552" y="2837745"/>
              <a:ext cx="4169664" cy="461665"/>
            </a:xfrm>
            <a:prstGeom prst="rect">
              <a:avLst/>
            </a:prstGeom>
          </p:spPr>
          <p:txBody>
            <a:bodyPr wrap="square">
              <a:spAutoFit/>
            </a:bodyPr>
            <a:lstStyle/>
            <a:p>
              <a:r>
                <a:rPr lang="pl-PL" sz="2400" dirty="0"/>
                <a:t>Rodzaje spektakli w</a:t>
              </a:r>
              <a:endParaRPr lang="pl-PL" sz="2400" dirty="0">
                <a:solidFill>
                  <a:srgbClr val="CEB683"/>
                </a:solidFill>
              </a:endParaRPr>
            </a:p>
          </p:txBody>
        </p:sp>
        <p:sp>
          <p:nvSpPr>
            <p:cNvPr id="15" name="Rectangle 14">
              <a:extLst>
                <a:ext uri="{FF2B5EF4-FFF2-40B4-BE49-F238E27FC236}">
                  <a16:creationId xmlns:a16="http://schemas.microsoft.com/office/drawing/2014/main" xmlns="" id="{A0FFE5AB-26F7-AD48-94E2-CF44BAE5B528}"/>
                </a:ext>
              </a:extLst>
            </p:cNvPr>
            <p:cNvSpPr/>
            <p:nvPr/>
          </p:nvSpPr>
          <p:spPr>
            <a:xfrm>
              <a:off x="7083552" y="3558590"/>
              <a:ext cx="4657344" cy="830997"/>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Operze</a:t>
              </a:r>
            </a:p>
          </p:txBody>
        </p:sp>
      </p:grpSp>
    </p:spTree>
    <p:extLst>
      <p:ext uri="{BB962C8B-B14F-4D97-AF65-F5344CB8AC3E}">
        <p14:creationId xmlns:p14="http://schemas.microsoft.com/office/powerpoint/2010/main" val="30798556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B9BEAD2-CBF5-C84A-B205-106648F620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Balet</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754326"/>
          </a:xfrm>
          <a:prstGeom prst="rect">
            <a:avLst/>
          </a:prstGeom>
          <a:noFill/>
        </p:spPr>
        <p:txBody>
          <a:bodyPr wrap="square" rtlCol="0">
            <a:spAutoFit/>
          </a:bodyPr>
          <a:lstStyle/>
          <a:p>
            <a:r>
              <a:rPr lang="pl-PL" dirty="0">
                <a:solidFill>
                  <a:schemeClr val="bg1"/>
                </a:solidFill>
              </a:rPr>
              <a:t>Widowisko teatralne, w którym głównym środkiem wyrazu jest taniec, wykonywany przez tancerzy według choreografii </a:t>
            </a:r>
            <a:endParaRPr lang="pl-PL" dirty="0" smtClean="0">
              <a:solidFill>
                <a:schemeClr val="bg1"/>
              </a:solidFill>
            </a:endParaRPr>
          </a:p>
          <a:p>
            <a:r>
              <a:rPr lang="pl-PL" dirty="0" smtClean="0">
                <a:solidFill>
                  <a:schemeClr val="bg1"/>
                </a:solidFill>
              </a:rPr>
              <a:t>z </a:t>
            </a:r>
            <a:r>
              <a:rPr lang="pl-PL" dirty="0">
                <a:solidFill>
                  <a:schemeClr val="bg1"/>
                </a:solidFill>
              </a:rPr>
              <a:t>towarzyszeniem muzyki, na tle dekoracji</a:t>
            </a:r>
          </a:p>
        </p:txBody>
      </p:sp>
      <p:sp>
        <p:nvSpPr>
          <p:cNvPr id="9" name="TextBox 8">
            <a:extLst>
              <a:ext uri="{FF2B5EF4-FFF2-40B4-BE49-F238E27FC236}">
                <a16:creationId xmlns:a16="http://schemas.microsoft.com/office/drawing/2014/main" xmlns="" id="{175773B5-1F3B-9D48-B5B7-D5CA322495FF}"/>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2498400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F4D2D842-0297-7547-9E14-EE5155AE26B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Koncert</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200329"/>
          </a:xfrm>
          <a:prstGeom prst="rect">
            <a:avLst/>
          </a:prstGeom>
          <a:noFill/>
        </p:spPr>
        <p:txBody>
          <a:bodyPr wrap="square" rtlCol="0">
            <a:spAutoFit/>
          </a:bodyPr>
          <a:lstStyle/>
          <a:p>
            <a:r>
              <a:rPr lang="pl-PL" dirty="0">
                <a:solidFill>
                  <a:schemeClr val="bg1"/>
                </a:solidFill>
              </a:rPr>
              <a:t>Występ na żywo </a:t>
            </a:r>
            <a:r>
              <a:rPr lang="pl-PL" dirty="0" smtClean="0">
                <a:solidFill>
                  <a:schemeClr val="bg1"/>
                </a:solidFill>
              </a:rPr>
              <a:t>solistów</a:t>
            </a:r>
            <a:r>
              <a:rPr lang="pl-PL" dirty="0">
                <a:solidFill>
                  <a:schemeClr val="bg1"/>
                </a:solidFill>
              </a:rPr>
              <a:t>, </a:t>
            </a:r>
            <a:r>
              <a:rPr lang="pl-PL" dirty="0" smtClean="0">
                <a:solidFill>
                  <a:schemeClr val="bg1"/>
                </a:solidFill>
              </a:rPr>
              <a:t>chóru, baletu </a:t>
            </a:r>
            <a:r>
              <a:rPr lang="pl-PL" dirty="0">
                <a:solidFill>
                  <a:schemeClr val="bg1"/>
                </a:solidFill>
              </a:rPr>
              <a:t>oraz orkiestry, prezentujących </a:t>
            </a:r>
            <a:r>
              <a:rPr lang="pl-PL" dirty="0" smtClean="0">
                <a:solidFill>
                  <a:schemeClr val="bg1"/>
                </a:solidFill>
              </a:rPr>
              <a:t>wybrane utwory </a:t>
            </a:r>
            <a:r>
              <a:rPr lang="pl-PL" dirty="0">
                <a:solidFill>
                  <a:schemeClr val="bg1"/>
                </a:solidFill>
              </a:rPr>
              <a:t>muzyczne </a:t>
            </a:r>
          </a:p>
        </p:txBody>
      </p:sp>
      <p:sp>
        <p:nvSpPr>
          <p:cNvPr id="9" name="TextBox 8">
            <a:extLst>
              <a:ext uri="{FF2B5EF4-FFF2-40B4-BE49-F238E27FC236}">
                <a16:creationId xmlns:a16="http://schemas.microsoft.com/office/drawing/2014/main" xmlns="" id="{175773B5-1F3B-9D48-B5B7-D5CA322495FF}"/>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337483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07DC4AB5-FB92-CE42-886F-FE58D435CC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Operetka</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477328"/>
          </a:xfrm>
          <a:prstGeom prst="rect">
            <a:avLst/>
          </a:prstGeom>
          <a:noFill/>
        </p:spPr>
        <p:txBody>
          <a:bodyPr wrap="square" rtlCol="0">
            <a:spAutoFit/>
          </a:bodyPr>
          <a:lstStyle/>
          <a:p>
            <a:r>
              <a:rPr lang="pl-PL" dirty="0">
                <a:solidFill>
                  <a:schemeClr val="bg1"/>
                </a:solidFill>
              </a:rPr>
              <a:t>Sceniczny utwór muzyczny z dialogami mówionymi, zbliżony do opery, charakteryzujący się lekką, melodyjną muzyką i komediową akcją</a:t>
            </a:r>
          </a:p>
        </p:txBody>
      </p:sp>
      <p:sp>
        <p:nvSpPr>
          <p:cNvPr id="10" name="TextBox 9">
            <a:extLst>
              <a:ext uri="{FF2B5EF4-FFF2-40B4-BE49-F238E27FC236}">
                <a16:creationId xmlns:a16="http://schemas.microsoft.com/office/drawing/2014/main" xmlns=""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863652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BCE08F31-A732-554E-85DB-BDED93A62D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Opera</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477328"/>
          </a:xfrm>
          <a:prstGeom prst="rect">
            <a:avLst/>
          </a:prstGeom>
          <a:noFill/>
        </p:spPr>
        <p:txBody>
          <a:bodyPr wrap="square" rtlCol="0">
            <a:spAutoFit/>
          </a:bodyPr>
          <a:lstStyle/>
          <a:p>
            <a:r>
              <a:rPr lang="pl-PL" dirty="0">
                <a:solidFill>
                  <a:schemeClr val="bg1"/>
                </a:solidFill>
              </a:rPr>
              <a:t>Sceniczne dzieło muzyczne wokalno-instrumentalne połączenie </a:t>
            </a:r>
            <a:r>
              <a:rPr lang="pl-PL" dirty="0" smtClean="0">
                <a:solidFill>
                  <a:schemeClr val="bg1"/>
                </a:solidFill>
              </a:rPr>
              <a:t>śpiewu, </a:t>
            </a:r>
            <a:r>
              <a:rPr lang="pl-PL" dirty="0">
                <a:solidFill>
                  <a:schemeClr val="bg1"/>
                </a:solidFill>
              </a:rPr>
              <a:t>muzyki, plastyki, ruchu, gestu oraz gry aktorskiej</a:t>
            </a:r>
          </a:p>
        </p:txBody>
      </p:sp>
      <p:sp>
        <p:nvSpPr>
          <p:cNvPr id="10" name="TextBox 9">
            <a:extLst>
              <a:ext uri="{FF2B5EF4-FFF2-40B4-BE49-F238E27FC236}">
                <a16:creationId xmlns:a16="http://schemas.microsoft.com/office/drawing/2014/main" xmlns=""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3949743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06BCB56-0E32-584B-A553-332F2DB101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1998" cy="6858000"/>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Musical</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754326"/>
          </a:xfrm>
          <a:prstGeom prst="rect">
            <a:avLst/>
          </a:prstGeom>
          <a:noFill/>
        </p:spPr>
        <p:txBody>
          <a:bodyPr wrap="square" rtlCol="0">
            <a:spAutoFit/>
          </a:bodyPr>
          <a:lstStyle/>
          <a:p>
            <a:r>
              <a:rPr lang="pl-PL" dirty="0">
                <a:solidFill>
                  <a:schemeClr val="bg1"/>
                </a:solidFill>
              </a:rPr>
              <a:t>Forma teatralna, łącząca muzykę, piosenki, dialogi i taniec, wykorzystująca efektowne </a:t>
            </a:r>
            <a:r>
              <a:rPr lang="pl-PL" dirty="0" smtClean="0">
                <a:solidFill>
                  <a:schemeClr val="bg1"/>
                </a:solidFill>
              </a:rPr>
              <a:t>dekoracje</a:t>
            </a:r>
            <a:r>
              <a:rPr lang="pl-PL" dirty="0">
                <a:solidFill>
                  <a:schemeClr val="bg1"/>
                </a:solidFill>
              </a:rPr>
              <a:t>, techniki multimedialne i pełne nagłośnienie akustyczne</a:t>
            </a:r>
          </a:p>
        </p:txBody>
      </p:sp>
      <p:sp>
        <p:nvSpPr>
          <p:cNvPr id="10" name="TextBox 9">
            <a:extLst>
              <a:ext uri="{FF2B5EF4-FFF2-40B4-BE49-F238E27FC236}">
                <a16:creationId xmlns:a16="http://schemas.microsoft.com/office/drawing/2014/main" xmlns=""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2351793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6A13840E-ECC8-3543-8E5F-4570197C8B2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0"/>
            <a:ext cx="6096000" cy="3494056"/>
          </a:xfrm>
          <a:prstGeom prst="rect">
            <a:avLst/>
          </a:prstGeom>
        </p:spPr>
      </p:pic>
      <p:pic>
        <p:nvPicPr>
          <p:cNvPr id="16" name="Picture 15">
            <a:extLst>
              <a:ext uri="{FF2B5EF4-FFF2-40B4-BE49-F238E27FC236}">
                <a16:creationId xmlns:a16="http://schemas.microsoft.com/office/drawing/2014/main" xmlns="" id="{DAD4DE29-ACF8-E546-BCAF-51813F4202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3429001"/>
            <a:ext cx="6096000" cy="3429000"/>
          </a:xfrm>
          <a:prstGeom prst="rect">
            <a:avLst/>
          </a:prstGeom>
        </p:spPr>
      </p:pic>
      <p:pic>
        <p:nvPicPr>
          <p:cNvPr id="4" name="Picture 3">
            <a:extLst>
              <a:ext uri="{FF2B5EF4-FFF2-40B4-BE49-F238E27FC236}">
                <a16:creationId xmlns:a16="http://schemas.microsoft.com/office/drawing/2014/main" xmlns="" id="{BCBDDBC1-BF82-7E43-A6EE-15679D25BA7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6096000" cy="3503276"/>
          </a:xfrm>
          <a:prstGeom prst="rect">
            <a:avLst/>
          </a:prstGeom>
        </p:spPr>
      </p:pic>
      <p:sp>
        <p:nvSpPr>
          <p:cNvPr id="6" name="Rectangle 5">
            <a:extLst>
              <a:ext uri="{FF2B5EF4-FFF2-40B4-BE49-F238E27FC236}">
                <a16:creationId xmlns:a16="http://schemas.microsoft.com/office/drawing/2014/main" xmlns=""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a16="http://schemas.microsoft.com/office/drawing/2014/main" xmlns=""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I wiele innych</a:t>
            </a:r>
          </a:p>
        </p:txBody>
      </p:sp>
      <p:sp>
        <p:nvSpPr>
          <p:cNvPr id="8" name="TextBox 7">
            <a:extLst>
              <a:ext uri="{FF2B5EF4-FFF2-40B4-BE49-F238E27FC236}">
                <a16:creationId xmlns:a16="http://schemas.microsoft.com/office/drawing/2014/main" xmlns="" id="{7A152DA7-DBC5-1F48-B453-65312B8F5310}"/>
              </a:ext>
            </a:extLst>
          </p:cNvPr>
          <p:cNvSpPr txBox="1"/>
          <p:nvPr/>
        </p:nvSpPr>
        <p:spPr>
          <a:xfrm>
            <a:off x="8583965" y="4035473"/>
            <a:ext cx="3328826" cy="1200329"/>
          </a:xfrm>
          <a:prstGeom prst="rect">
            <a:avLst/>
          </a:prstGeom>
          <a:noFill/>
        </p:spPr>
        <p:txBody>
          <a:bodyPr wrap="square" rtlCol="0">
            <a:spAutoFit/>
          </a:bodyPr>
          <a:lstStyle/>
          <a:p>
            <a:r>
              <a:rPr lang="pl-PL" dirty="0">
                <a:solidFill>
                  <a:schemeClr val="bg1"/>
                </a:solidFill>
              </a:rPr>
              <a:t>Przedstawienia dla dzieci, pokazy, </a:t>
            </a:r>
            <a:r>
              <a:rPr lang="pl-PL" dirty="0" smtClean="0">
                <a:solidFill>
                  <a:schemeClr val="bg1"/>
                </a:solidFill>
              </a:rPr>
              <a:t>małe formy teatralne, </a:t>
            </a:r>
            <a:r>
              <a:rPr lang="pl-PL" dirty="0">
                <a:solidFill>
                  <a:schemeClr val="bg1"/>
                </a:solidFill>
              </a:rPr>
              <a:t>inscenizacje, lekcje muzyki, spotkania </a:t>
            </a:r>
            <a:r>
              <a:rPr lang="pl-PL" dirty="0" smtClean="0">
                <a:solidFill>
                  <a:schemeClr val="bg1"/>
                </a:solidFill>
              </a:rPr>
              <a:t>z artystami, </a:t>
            </a:r>
            <a:r>
              <a:rPr lang="pl-PL" dirty="0">
                <a:solidFill>
                  <a:schemeClr val="bg1"/>
                </a:solidFill>
              </a:rPr>
              <a:t>benefisy</a:t>
            </a:r>
          </a:p>
        </p:txBody>
      </p:sp>
      <p:pic>
        <p:nvPicPr>
          <p:cNvPr id="14" name="Picture 13">
            <a:extLst>
              <a:ext uri="{FF2B5EF4-FFF2-40B4-BE49-F238E27FC236}">
                <a16:creationId xmlns:a16="http://schemas.microsoft.com/office/drawing/2014/main" xmlns="" id="{E1048589-EE7B-3C4B-8912-109D6E8FAC8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3428999"/>
            <a:ext cx="6096000" cy="3429000"/>
          </a:xfrm>
          <a:prstGeom prst="rect">
            <a:avLst/>
          </a:prstGeom>
        </p:spPr>
      </p:pic>
    </p:spTree>
    <p:extLst>
      <p:ext uri="{BB962C8B-B14F-4D97-AF65-F5344CB8AC3E}">
        <p14:creationId xmlns:p14="http://schemas.microsoft.com/office/powerpoint/2010/main" val="17617359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TotalTime>
  <Words>790</Words>
  <Application>Microsoft Office PowerPoint</Application>
  <PresentationFormat>Niestandardowy</PresentationFormat>
  <Paragraphs>159</Paragraphs>
  <Slides>22</Slides>
  <Notes>9</Notes>
  <HiddenSlides>0</HiddenSlides>
  <MMClips>2</MMClips>
  <ScaleCrop>false</ScaleCrop>
  <HeadingPairs>
    <vt:vector size="4" baseType="variant">
      <vt:variant>
        <vt:lpstr>Motyw</vt:lpstr>
      </vt:variant>
      <vt:variant>
        <vt:i4>1</vt:i4>
      </vt:variant>
      <vt:variant>
        <vt:lpstr>Tytuły slajdów</vt:lpstr>
      </vt:variant>
      <vt:variant>
        <vt:i4>22</vt:i4>
      </vt:variant>
    </vt:vector>
  </HeadingPairs>
  <TitlesOfParts>
    <vt:vector size="23" baseType="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Manager/>
  <Company>Opera Śląska w Bytomiu</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Zawody w operze</dc:title>
  <dc:subject>Scenariusz lekcji z cyklu Tajemnice Opery</dc:subject>
  <dc:creator>Justyna Łapińska</dc:creator>
  <cp:keywords/>
  <dc:description/>
  <cp:lastModifiedBy>Anna Włodarczyk</cp:lastModifiedBy>
  <cp:revision>14</cp:revision>
  <dcterms:created xsi:type="dcterms:W3CDTF">2020-08-24T19:11:12Z</dcterms:created>
  <dcterms:modified xsi:type="dcterms:W3CDTF">2020-09-15T10:03:20Z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9c8c59-981d-4e47-a4b7-2afab8fccc3c_Enabled">
    <vt:lpwstr>true</vt:lpwstr>
  </property>
  <property fmtid="{D5CDD505-2E9C-101B-9397-08002B2CF9AE}" pid="3" name="MSIP_Label_cb9c8c59-981d-4e47-a4b7-2afab8fccc3c_SetDate">
    <vt:lpwstr>2020-08-24T19:11:12Z</vt:lpwstr>
  </property>
  <property fmtid="{D5CDD505-2E9C-101B-9397-08002B2CF9AE}" pid="4" name="MSIP_Label_cb9c8c59-981d-4e47-a4b7-2afab8fccc3c_Method">
    <vt:lpwstr>Standard</vt:lpwstr>
  </property>
  <property fmtid="{D5CDD505-2E9C-101B-9397-08002B2CF9AE}" pid="5" name="MSIP_Label_cb9c8c59-981d-4e47-a4b7-2afab8fccc3c_Name">
    <vt:lpwstr>Internal</vt:lpwstr>
  </property>
  <property fmtid="{D5CDD505-2E9C-101B-9397-08002B2CF9AE}" pid="6" name="MSIP_Label_cb9c8c59-981d-4e47-a4b7-2afab8fccc3c_SiteId">
    <vt:lpwstr>5b973f99-77df-4beb-b27d-aa0c70b8482c</vt:lpwstr>
  </property>
  <property fmtid="{D5CDD505-2E9C-101B-9397-08002B2CF9AE}" pid="7" name="MSIP_Label_cb9c8c59-981d-4e47-a4b7-2afab8fccc3c_ActionId">
    <vt:lpwstr>b0ee2e1c-f842-490c-bf4e-0000d3030759</vt:lpwstr>
  </property>
  <property fmtid="{D5CDD505-2E9C-101B-9397-08002B2CF9AE}" pid="8" name="MSIP_Label_cb9c8c59-981d-4e47-a4b7-2afab8fccc3c_ContentBits">
    <vt:lpwstr>0</vt:lpwstr>
  </property>
</Properties>
</file>